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5"/>
  </p:notesMasterIdLst>
  <p:handoutMasterIdLst>
    <p:handoutMasterId r:id="rId36"/>
  </p:handoutMasterIdLst>
  <p:sldIdLst>
    <p:sldId id="257"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 id="291" r:id="rId34"/>
  </p:sldIdLst>
  <p:sldSz cx="12192000" cy="6858000"/>
  <p:notesSz cx="7104380" cy="10234930"/>
  <p:defaultTextStyle>
    <a:defPPr>
      <a:defRPr lang="zh-CN"/>
    </a:defPPr>
    <a:lvl1pPr marL="0" lvl="0" indent="0" algn="l" defTabSz="914400" rtl="0" eaLnBrk="1" fontAlgn="base" latinLnBrk="0" hangingPunct="1">
      <a:lnSpc>
        <a:spcPct val="100000"/>
      </a:lnSpc>
      <a:spcBef>
        <a:spcPct val="0"/>
      </a:spcBef>
      <a:spcAft>
        <a:spcPct val="0"/>
      </a:spcAft>
      <a:buFontTx/>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FontTx/>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FontTx/>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FontTx/>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FontTx/>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FontTx/>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FontTx/>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FontTx/>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FontTx/>
      <a:buNone/>
      <a:defRPr kern="1200">
        <a:solidFill>
          <a:schemeClr val="tx1"/>
        </a:solidFill>
        <a:latin typeface="Arial" panose="020B0604020202020204" pitchFamily="34" charset="0"/>
        <a:ea typeface="黑体" panose="02010609060101010101" charset="-122"/>
        <a:cs typeface="+mn-cs"/>
      </a:defRPr>
    </a:lvl9pPr>
  </p:defaultTextStyle>
  <p:extLst>
    <p:ext uri="{EFAFB233-063F-42B5-8137-9DF3F51BA10A}">
      <p15:sldGuideLst xmlns:p15="http://schemas.microsoft.com/office/powerpoint/2012/main">
        <p15:guide id="1" orient="horz" pos="2159"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xxk" initials="z" lastIdx="0"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2B2B2"/>
    <a:srgbClr val="202020"/>
    <a:srgbClr val="323232"/>
    <a:srgbClr val="CC3300"/>
    <a:srgbClr val="CC0000"/>
    <a:srgbClr val="FF3300"/>
    <a:srgbClr val="990000"/>
    <a:srgbClr val="FF8D41"/>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2278"/>
    <p:restoredTop sz="94660"/>
  </p:normalViewPr>
  <p:slideViewPr>
    <p:cSldViewPr snapToGrid="0" showGuides="1">
      <p:cViewPr varScale="1">
        <p:scale>
          <a:sx n="75" d="100"/>
          <a:sy n="75" d="100"/>
        </p:scale>
        <p:origin x="90" y="96"/>
      </p:cViewPr>
      <p:guideLst>
        <p:guide orient="horz" pos="2159"/>
        <p:guide pos="3840"/>
      </p:guideLst>
    </p:cSldViewPr>
  </p:slideViewPr>
  <p:notesTextViewPr>
    <p:cViewPr>
      <p:scale>
        <a:sx n="3" d="2"/>
        <a:sy n="3" d="2"/>
      </p:scale>
      <p:origin x="0" y="0"/>
    </p:cViewPr>
  </p:notesTextViewPr>
  <p:gridSpacing cx="71999" cy="71999"/>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0" Type="http://schemas.openxmlformats.org/officeDocument/2006/relationships/commentAuthors" Target="commentAuthors.xml"/><Relationship Id="rId4" Type="http://schemas.openxmlformats.org/officeDocument/2006/relationships/slide" Target="slides/slide2.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handoutMaster" Target="handoutMasters/handoutMaster1.xml"/><Relationship Id="rId35" Type="http://schemas.openxmlformats.org/officeDocument/2006/relationships/notesMaster" Target="notesMasters/notesMaster1.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45"/>
            </a:lvl1pPr>
          </a:lstStyle>
          <a:p>
            <a:pPr fontAlgn="auto"/>
            <a:endParaRPr lang="zh-CN" altLang="en-US" strike="noStrike" noProof="1"/>
          </a:p>
        </p:txBody>
      </p:sp>
      <p:sp>
        <p:nvSpPr>
          <p:cNvPr id="3" name="日期占位符 2"/>
          <p:cNvSpPr>
            <a:spLocks noGrp="1"/>
          </p:cNvSpPr>
          <p:nvPr>
            <p:ph type="dt" sz="quarter" idx="1"/>
          </p:nvPr>
        </p:nvSpPr>
        <p:spPr>
          <a:xfrm>
            <a:off x="4024313" y="0"/>
            <a:ext cx="3078163" cy="512763"/>
          </a:xfrm>
          <a:prstGeom prst="rect">
            <a:avLst/>
          </a:prstGeom>
        </p:spPr>
        <p:txBody>
          <a:bodyPr vert="horz" lIns="91440" tIns="45720" rIns="91440" bIns="45720" rtlCol="0"/>
          <a:lstStyle>
            <a:lvl1pPr algn="r">
              <a:defRPr sz="1245"/>
            </a:lvl1pPr>
          </a:lstStyle>
          <a:p>
            <a:pPr fontAlgn="auto"/>
            <a:fld id="{0F9B84EA-7D68-4D60-9CB1-D50884785D1C}" type="datetimeFigureOut">
              <a:rPr lang="zh-CN" altLang="en-US" sz="1245" strike="noStrike" noProof="1" smtClean="0">
                <a:latin typeface="+mn-lt"/>
                <a:ea typeface="+mn-ea"/>
                <a:cs typeface="+mn-cs"/>
              </a:rPr>
            </a:fld>
            <a:endParaRPr lang="zh-CN" altLang="en-US" strike="noStrike" noProof="1"/>
          </a:p>
        </p:txBody>
      </p:sp>
      <p:sp>
        <p:nvSpPr>
          <p:cNvPr id="4" name="页脚占位符 3"/>
          <p:cNvSpPr>
            <a:spLocks noGrp="1"/>
          </p:cNvSpPr>
          <p:nvPr>
            <p:ph type="ftr" sz="quarter" idx="2"/>
          </p:nvPr>
        </p:nvSpPr>
        <p:spPr>
          <a:xfrm>
            <a:off x="0" y="9720263"/>
            <a:ext cx="3078163" cy="514350"/>
          </a:xfrm>
          <a:prstGeom prst="rect">
            <a:avLst/>
          </a:prstGeom>
        </p:spPr>
        <p:txBody>
          <a:bodyPr vert="horz" lIns="91440" tIns="45720" rIns="91440" bIns="45720" rtlCol="0" anchor="b"/>
          <a:lstStyle>
            <a:lvl1pPr algn="l">
              <a:defRPr sz="1245"/>
            </a:lvl1pPr>
          </a:lstStyle>
          <a:p>
            <a:pPr fontAlgn="auto"/>
            <a:endParaRPr lang="zh-CN" altLang="en-US" strike="noStrike" noProof="1"/>
          </a:p>
        </p:txBody>
      </p:sp>
      <p:sp>
        <p:nvSpPr>
          <p:cNvPr id="5" name="灯片编号占位符 4"/>
          <p:cNvSpPr>
            <a:spLocks noGrp="1"/>
          </p:cNvSpPr>
          <p:nvPr>
            <p:ph type="sldNum" sz="quarter" idx="3"/>
          </p:nvPr>
        </p:nvSpPr>
        <p:spPr>
          <a:xfrm>
            <a:off x="4024313" y="9720263"/>
            <a:ext cx="3078163" cy="514350"/>
          </a:xfrm>
          <a:prstGeom prst="rect">
            <a:avLst/>
          </a:prstGeom>
        </p:spPr>
        <p:txBody>
          <a:bodyPr vert="horz" lIns="91440" tIns="45720" rIns="91440" bIns="45720" rtlCol="0" anchor="b"/>
          <a:lstStyle>
            <a:lvl1pPr algn="r">
              <a:defRPr sz="1245"/>
            </a:lvl1pPr>
          </a:lstStyle>
          <a:p>
            <a:pPr fontAlgn="auto"/>
            <a:fld id="{8D4E0FC9-F1F8-4FAE-9988-3BA365CFD46F}" type="slidenum">
              <a:rPr lang="zh-CN" altLang="en-US" sz="1245" strike="noStrike" noProof="1" smtClean="0">
                <a:latin typeface="+mn-lt"/>
                <a:ea typeface="+mn-ea"/>
                <a:cs typeface="+mn-cs"/>
              </a:rPr>
            </a:fld>
            <a:endParaRPr lang="zh-CN" altLang="en-US" strike="noStrike" noProof="1"/>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pPr fontAlgn="auto"/>
            <a:endParaRPr lang="zh-CN" altLang="en-US" strike="noStrike" noProof="1"/>
          </a:p>
        </p:txBody>
      </p:sp>
      <p:sp>
        <p:nvSpPr>
          <p:cNvPr id="3" name="日期占位符 2"/>
          <p:cNvSpPr>
            <a:spLocks noGrp="1"/>
          </p:cNvSpPr>
          <p:nvPr>
            <p:ph type="dt" idx="1"/>
          </p:nvPr>
        </p:nvSpPr>
        <p:spPr>
          <a:xfrm>
            <a:off x="4024313" y="0"/>
            <a:ext cx="3078163" cy="512763"/>
          </a:xfrm>
          <a:prstGeom prst="rect">
            <a:avLst/>
          </a:prstGeom>
        </p:spPr>
        <p:txBody>
          <a:bodyPr vert="horz" lIns="91440" tIns="45720" rIns="91440" bIns="45720" rtlCol="0"/>
          <a:lstStyle>
            <a:lvl1pPr algn="r">
              <a:defRPr sz="1200"/>
            </a:lvl1pPr>
          </a:lstStyle>
          <a:p>
            <a:pPr fontAlgn="auto"/>
            <a:fld id="{D6C8D182-E4C8-4120-9249-FC9774456FFA}" type="datetimeFigureOut">
              <a:rPr lang="zh-CN" altLang="en-US" strike="noStrike" noProof="1" smtClean="0">
                <a:latin typeface="+mn-lt"/>
                <a:ea typeface="+mn-ea"/>
                <a:cs typeface="+mn-cs"/>
              </a:rPr>
            </a:fld>
            <a:endParaRPr lang="zh-CN" altLang="en-US" strike="noStrike" noProof="1"/>
          </a:p>
        </p:txBody>
      </p:sp>
      <p:sp>
        <p:nvSpPr>
          <p:cNvPr id="4100" name="幻灯片图像占位符 3"/>
          <p:cNvSpPr>
            <a:spLocks noGrp="1" noRot="1" noChangeAspect="1"/>
          </p:cNvSpPr>
          <p:nvPr>
            <p:ph type="sldImg"/>
          </p:nvPr>
        </p:nvSpPr>
        <p:spPr>
          <a:xfrm>
            <a:off x="482600" y="1279525"/>
            <a:ext cx="6140450" cy="3454400"/>
          </a:xfrm>
          <a:prstGeom prst="rect">
            <a:avLst/>
          </a:prstGeom>
          <a:noFill/>
          <a:ln w="12700" cap="flat" cmpd="sng">
            <a:solidFill>
              <a:srgbClr val="000000"/>
            </a:solidFill>
            <a:prstDash val="solid"/>
            <a:round/>
            <a:headEnd type="none" w="med" len="med"/>
            <a:tailEnd type="none" w="med" len="med"/>
          </a:ln>
        </p:spPr>
      </p:sp>
      <p:sp>
        <p:nvSpPr>
          <p:cNvPr id="4101" name="备注占位符 4"/>
          <p:cNvSpPr>
            <a:spLocks noGrp="1"/>
          </p:cNvSpPr>
          <p:nvPr>
            <p:ph type="body" sz="quarter"/>
          </p:nvPr>
        </p:nvSpPr>
        <p:spPr>
          <a:xfrm>
            <a:off x="711200" y="4926013"/>
            <a:ext cx="5683250" cy="4029075"/>
          </a:xfrm>
          <a:prstGeom prst="rect">
            <a:avLst/>
          </a:prstGeom>
          <a:noFill/>
          <a:ln w="9525">
            <a:noFill/>
          </a:ln>
        </p:spPr>
        <p:txBody>
          <a:bodyPr vert="horz" lIns="91440" tIns="45720" rIns="91440" bIns="45720" anchor="t" anchorCtr="0"/>
          <a:p>
            <a:pPr lvl="0"/>
            <a:r>
              <a:rPr lang="zh-CN" altLang="en-US"/>
              <a:t>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pPr fontAlgn="auto"/>
            <a:endParaRPr lang="zh-CN" altLang="en-US" strike="noStrike" noProof="1"/>
          </a:p>
        </p:txBody>
      </p:sp>
      <p:sp>
        <p:nvSpPr>
          <p:cNvPr id="7" name="灯片编号占位符 6"/>
          <p:cNvSpPr>
            <a:spLocks noGrp="1"/>
          </p:cNvSpPr>
          <p:nvPr>
            <p:ph type="sldNum" sz="quarter" idx="5"/>
          </p:nvPr>
        </p:nvSpPr>
        <p:spPr>
          <a:xfrm>
            <a:off x="4024313" y="9721850"/>
            <a:ext cx="3078163" cy="512763"/>
          </a:xfrm>
          <a:prstGeom prst="rect">
            <a:avLst/>
          </a:prstGeom>
        </p:spPr>
        <p:txBody>
          <a:bodyPr vert="horz" lIns="91440" tIns="45720" rIns="91440" bIns="45720" rtlCol="0" anchor="b"/>
          <a:lstStyle>
            <a:lvl1pPr algn="r">
              <a:defRPr sz="1200"/>
            </a:lvl1pPr>
          </a:lstStyle>
          <a:p>
            <a:pPr fontAlgn="auto"/>
            <a:fld id="{85D0DACE-38E0-42D2-9336-2B707D34BC6D}" type="slidenum">
              <a:rPr lang="zh-CN" altLang="en-US" strike="noStrike" noProof="1" smtClean="0">
                <a:latin typeface="+mn-lt"/>
                <a:ea typeface="+mn-ea"/>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lnSpc>
                <a:spcPct val="130000"/>
              </a:lnSpc>
              <a:defRPr sz="6000">
                <a:effectLst>
                  <a:outerShdw blurRad="38100" dist="38100" dir="2700000" algn="tl">
                    <a:srgbClr val="000000">
                      <a:alpha val="43137"/>
                    </a:srgbClr>
                  </a:outerShdw>
                </a:effectLst>
              </a:defRPr>
            </a:lvl1pPr>
          </a:lstStyle>
          <a:p>
            <a:pPr fontAlgn="auto"/>
            <a:r>
              <a:rPr lang="zh-CN" altLang="en-US" strike="noStrike" noProof="1" dirty="0"/>
              <a:t>单击此处添加标题</a:t>
            </a:r>
            <a:endParaRPr lang="zh-CN" altLang="en-US" strike="noStrike" noProof="1" dirty="0"/>
          </a:p>
        </p:txBody>
      </p:sp>
      <p:sp>
        <p:nvSpPr>
          <p:cNvPr id="3" name="副标题 2"/>
          <p:cNvSpPr>
            <a:spLocks noGrp="1"/>
          </p:cNvSpPr>
          <p:nvPr>
            <p:ph type="subTitle" idx="1" hasCustomPrompt="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dirty="0"/>
              <a:t>单击此处添加副标题</a:t>
            </a:r>
            <a:endParaRPr lang="zh-CN" altLang="en-US" strike="noStrike" noProof="1" dirty="0"/>
          </a:p>
        </p:txBody>
      </p:sp>
      <p:sp>
        <p:nvSpPr>
          <p:cNvPr id="4" name="日期占位符 3"/>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838200" y="551543"/>
            <a:ext cx="10515600" cy="5558971"/>
          </a:xfrm>
        </p:spPr>
        <p:txBody>
          <a:body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2" name="日期占位符 1"/>
          <p:cNvSpPr>
            <a:spLocks noGrp="1"/>
          </p:cNvSpPr>
          <p:nvPr>
            <p:ph type="dt" sz="half" idx="14"/>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3" name="页脚占位符 2"/>
          <p:cNvSpPr>
            <a:spLocks noGrp="1"/>
          </p:cNvSpPr>
          <p:nvPr>
            <p:ph type="ftr" sz="quarter" idx="15"/>
          </p:nvPr>
        </p:nvSpPr>
        <p:spPr/>
        <p:txBody>
          <a:bodyPr/>
          <a:p>
            <a:pPr fontAlgn="auto"/>
            <a:endParaRPr lang="zh-CN" altLang="en-US" strike="noStrike" noProof="1"/>
          </a:p>
        </p:txBody>
      </p:sp>
      <p:sp>
        <p:nvSpPr>
          <p:cNvPr id="4" name="灯片编号占位符 3"/>
          <p:cNvSpPr>
            <a:spLocks noGrp="1"/>
          </p:cNvSpPr>
          <p:nvPr>
            <p:ph type="sldNum" sz="quarter" idx="16"/>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pPr fontAlgn="auto"/>
            <a:r>
              <a:rPr lang="zh-CN" altLang="en-US" strike="noStrike" noProof="1" dirty="0"/>
              <a:t>单击此处编辑母版标题样式</a:t>
            </a:r>
            <a:endParaRPr lang="zh-CN" altLang="en-US" strike="noStrike" noProof="1" dirty="0"/>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日期占位符 3"/>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pPr fontAlgn="auto"/>
            <a:r>
              <a:rPr lang="zh-CN" altLang="en-US" strike="noStrike" noProof="1" dirty="0"/>
              <a:t>单击此处编辑母版标题样式</a:t>
            </a:r>
            <a:endParaRPr lang="zh-CN" altLang="en-US" strike="noStrike" noProof="1" dirty="0"/>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dirty="0"/>
              <a:t>单击此处编辑母版文本样式</a:t>
            </a:r>
            <a:endParaRPr lang="zh-CN" altLang="en-US" strike="noStrike" noProof="1" dirty="0"/>
          </a:p>
        </p:txBody>
      </p:sp>
      <p:sp>
        <p:nvSpPr>
          <p:cNvPr id="4" name="日期占位符 3"/>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pPr fontAlgn="auto"/>
            <a:r>
              <a:rPr lang="zh-CN" altLang="en-US" strike="noStrike" noProof="1" dirty="0"/>
              <a:t>单击此处编辑母版标题样式</a:t>
            </a:r>
            <a:endParaRPr lang="zh-CN" altLang="en-US" strike="noStrike" noProof="1"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日期占位符 4"/>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6" name="页脚占位符 5"/>
          <p:cNvSpPr>
            <a:spLocks noGrp="1"/>
          </p:cNvSpPr>
          <p:nvPr>
            <p:ph type="ftr" sz="quarter" idx="11"/>
          </p:nvPr>
        </p:nvSpPr>
        <p:spPr/>
        <p:txBody>
          <a:bodyPr/>
          <a:p>
            <a:pPr fontAlgn="auto"/>
            <a:endParaRPr lang="zh-CN" altLang="en-US" strike="noStrike" noProof="1"/>
          </a:p>
        </p:txBody>
      </p:sp>
      <p:sp>
        <p:nvSpPr>
          <p:cNvPr id="7" name="灯片编号占位符 6"/>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dirty="0"/>
              <a:t>单击此处编辑母版文本样式</a:t>
            </a:r>
            <a:endParaRPr lang="zh-CN" altLang="en-US" strike="noStrike" noProof="1" dirty="0"/>
          </a:p>
        </p:txBody>
      </p:sp>
      <p:sp>
        <p:nvSpPr>
          <p:cNvPr id="4" name="内容占位符 3"/>
          <p:cNvSpPr>
            <a:spLocks noGrp="1"/>
          </p:cNvSpPr>
          <p:nvPr>
            <p:ph sz="half" idx="2"/>
          </p:nvPr>
        </p:nvSpPr>
        <p:spPr>
          <a:xfrm>
            <a:off x="839788" y="2615609"/>
            <a:ext cx="5157787" cy="3574054"/>
          </a:xfrm>
        </p:spPr>
        <p:txBody>
          <a:body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dirty="0"/>
              <a:t>单击此处编辑母版文本样式</a:t>
            </a:r>
            <a:endParaRPr lang="zh-CN" altLang="en-US" strike="noStrike" noProof="1" dirty="0"/>
          </a:p>
        </p:txBody>
      </p:sp>
      <p:sp>
        <p:nvSpPr>
          <p:cNvPr id="6" name="内容占位符 5"/>
          <p:cNvSpPr>
            <a:spLocks noGrp="1"/>
          </p:cNvSpPr>
          <p:nvPr>
            <p:ph sz="quarter" idx="4"/>
          </p:nvPr>
        </p:nvSpPr>
        <p:spPr>
          <a:xfrm>
            <a:off x="6172200" y="2615609"/>
            <a:ext cx="5183188" cy="3574054"/>
          </a:xfrm>
        </p:spPr>
        <p:txBody>
          <a:body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7" name="日期占位符 6"/>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8" name="页脚占位符 7"/>
          <p:cNvSpPr>
            <a:spLocks noGrp="1"/>
          </p:cNvSpPr>
          <p:nvPr>
            <p:ph type="ftr" sz="quarter" idx="11"/>
          </p:nvPr>
        </p:nvSpPr>
        <p:spPr/>
        <p:txBody>
          <a:bodyPr/>
          <a:p>
            <a:pPr fontAlgn="auto"/>
            <a:endParaRPr lang="zh-CN" altLang="en-US" strike="noStrike" noProof="1"/>
          </a:p>
        </p:txBody>
      </p:sp>
      <p:sp>
        <p:nvSpPr>
          <p:cNvPr id="9" name="灯片编号占位符 8"/>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pPr fontAlgn="auto"/>
            <a:r>
              <a:rPr lang="zh-CN" altLang="en-US" strike="noStrike" noProof="1" dirty="0"/>
              <a:t>单击此处编辑母版标题样式</a:t>
            </a:r>
            <a:endParaRPr lang="zh-CN" altLang="en-US" strike="noStrike" noProof="1" dirty="0"/>
          </a:p>
        </p:txBody>
      </p:sp>
      <p:sp>
        <p:nvSpPr>
          <p:cNvPr id="3" name="日期占位符 2"/>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4" name="页脚占位符 3"/>
          <p:cNvSpPr>
            <a:spLocks noGrp="1"/>
          </p:cNvSpPr>
          <p:nvPr>
            <p:ph type="ftr" sz="quarter" idx="11"/>
          </p:nvPr>
        </p:nvSpPr>
        <p:spPr/>
        <p:txBody>
          <a:bodyPr/>
          <a:p>
            <a:pPr fontAlgn="auto"/>
            <a:endParaRPr lang="zh-CN" altLang="en-US" strike="noStrike" noProof="1"/>
          </a:p>
        </p:txBody>
      </p:sp>
      <p:sp>
        <p:nvSpPr>
          <p:cNvPr id="5" name="灯片编号占位符 4"/>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3" name="页脚占位符 2"/>
          <p:cNvSpPr>
            <a:spLocks noGrp="1"/>
          </p:cNvSpPr>
          <p:nvPr>
            <p:ph type="ftr" sz="quarter" idx="11"/>
          </p:nvPr>
        </p:nvSpPr>
        <p:spPr/>
        <p:txBody>
          <a:bodyPr/>
          <a:p>
            <a:pPr fontAlgn="auto"/>
            <a:endParaRPr lang="zh-CN" altLang="en-US" strike="noStrike" noProof="1"/>
          </a:p>
        </p:txBody>
      </p:sp>
      <p:sp>
        <p:nvSpPr>
          <p:cNvPr id="4" name="灯片编号占位符 3"/>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cxnSp>
        <p:nvCxnSpPr>
          <p:cNvPr id="8" name="直接连接符 7" hidden="1"/>
          <p:cNvCxnSpPr/>
          <p:nvPr userDrawn="1"/>
        </p:nvCxnSpPr>
        <p:spPr>
          <a:xfrm>
            <a:off x="742950" y="434975"/>
            <a:ext cx="0" cy="1390650"/>
          </a:xfrm>
          <a:prstGeom prst="line">
            <a:avLst/>
          </a:prstGeom>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pPr fontAlgn="auto"/>
            <a:r>
              <a:rPr lang="zh-CN" altLang="en-US" strike="noStrike" noProof="1" dirty="0"/>
              <a:t>单击此处编辑标题</a:t>
            </a:r>
            <a:endParaRPr lang="zh-CN" altLang="en-US" strike="noStrike" noProof="1"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auto"/>
            <a:endParaRPr lang="zh-CN" altLang="en-US" strike="noStrike" noProof="1"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auto"/>
            <a:r>
              <a:rPr lang="zh-CN" altLang="en-US" strike="noStrike" noProof="1" dirty="0"/>
              <a:t>单击此处编辑母版文本样式</a:t>
            </a:r>
            <a:endParaRPr lang="zh-CN" altLang="en-US" strike="noStrike" noProof="1" dirty="0"/>
          </a:p>
        </p:txBody>
      </p:sp>
      <p:sp>
        <p:nvSpPr>
          <p:cNvPr id="5" name="日期占位符 4"/>
          <p:cNvSpPr>
            <a:spLocks noGrp="1"/>
          </p:cNvSpPr>
          <p:nvPr>
            <p:ph type="dt" sz="half" idx="10"/>
          </p:nvPr>
        </p:nvSpPr>
        <p:spPr>
          <a:xfrm>
            <a:off x="838200" y="6356350"/>
            <a:ext cx="2743200" cy="365125"/>
          </a:xfrm>
          <a:prstGeom prst="rect">
            <a:avLst/>
          </a:prstGeom>
        </p:spPr>
        <p:txBody>
          <a:bodyPr vert="horz" lIns="91440" tIns="45720" rIns="91440" bIns="45720" rtlCol="0" anchor="ctr">
            <a:normAutofit/>
          </a:bodyPr>
          <a:lstStyle/>
          <a:p>
            <a:pPr fontAlgn="auto"/>
            <a:fld id="{9EFD9D74-47D9-4702-A33C-335B63B48DBF}" type="datetimeFigureOut">
              <a:rPr lang="zh-CN" altLang="en-US" strike="noStrike" noProof="1" smtClean="0">
                <a:latin typeface="+mn-lt"/>
                <a:ea typeface="+mn-ea"/>
                <a:cs typeface="+mn-cs"/>
              </a:rPr>
            </a:fld>
            <a:endParaRPr lang="zh-CN" altLang="en-US" strike="noStrike" noProof="1" dirty="0"/>
          </a:p>
        </p:txBody>
      </p:sp>
      <p:sp>
        <p:nvSpPr>
          <p:cNvPr id="6" name="页脚占位符 5"/>
          <p:cNvSpPr>
            <a:spLocks noGrp="1"/>
          </p:cNvSpPr>
          <p:nvPr>
            <p:ph type="ftr" sz="quarter" idx="11"/>
          </p:nvPr>
        </p:nvSpPr>
        <p:spPr>
          <a:xfrm>
            <a:off x="4038600" y="6356350"/>
            <a:ext cx="4114800" cy="365125"/>
          </a:xfrm>
          <a:prstGeom prst="rect">
            <a:avLst/>
          </a:prstGeom>
        </p:spPr>
        <p:txBody>
          <a:bodyPr vert="horz" lIns="91440" tIns="45720" rIns="91440" bIns="45720" rtlCol="0" anchor="ctr">
            <a:normAutofit/>
          </a:bodyPr>
          <a:lstStyle/>
          <a:p>
            <a:pPr fontAlgn="auto"/>
            <a:endParaRPr lang="zh-CN" altLang="en-US" strike="noStrike" noProof="1" dirty="0"/>
          </a:p>
        </p:txBody>
      </p:sp>
      <p:sp>
        <p:nvSpPr>
          <p:cNvPr id="7" name="灯片编号占位符 6"/>
          <p:cNvSpPr>
            <a:spLocks noGrp="1"/>
          </p:cNvSpPr>
          <p:nvPr>
            <p:ph type="sldNum" sz="quarter" idx="12"/>
          </p:nvPr>
        </p:nvSpPr>
        <p:spPr>
          <a:xfrm>
            <a:off x="8610600" y="6356350"/>
            <a:ext cx="2743200" cy="365125"/>
          </a:xfrm>
          <a:prstGeom prst="rect">
            <a:avLst/>
          </a:prstGeom>
        </p:spPr>
        <p:txBody>
          <a:bodyPr vert="horz" lIns="91440" tIns="45720" rIns="91440" bIns="45720" rtlCol="0" anchor="ctr">
            <a:normAutofit/>
          </a:bodyPr>
          <a:lstStyle/>
          <a:p>
            <a:pPr fontAlgn="auto"/>
            <a:fld id="{FABC47A4-756D-490B-A52F-7D9E2C9FC05F}"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pPr fontAlgn="auto"/>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8879958" cy="5811838"/>
          </a:xfrm>
        </p:spPr>
        <p:txBody>
          <a:bodyPr vert="eaVert"/>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日期占位符 3"/>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4" Type="http://schemas.openxmlformats.org/officeDocument/2006/relationships/theme" Target="../theme/theme1.xml"/><Relationship Id="rId43" Type="http://schemas.openxmlformats.org/officeDocument/2006/relationships/image" Target="../media/image1.jpeg"/><Relationship Id="rId42" Type="http://schemas.openxmlformats.org/officeDocument/2006/relationships/image" Target="../media/image2.png"/><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838200" y="365125"/>
            <a:ext cx="10515600" cy="1325563"/>
          </a:xfrm>
          <a:prstGeom prst="rect">
            <a:avLst/>
          </a:prstGeom>
          <a:noFill/>
          <a:ln w="9525">
            <a:noFill/>
          </a:ln>
        </p:spPr>
        <p:txBody>
          <a:bodyPr vert="horz" lIns="91440" tIns="45720" rIns="91440" bIns="45720" anchor="ctr" anchorCtr="0"/>
          <a:p>
            <a:pPr lvl="0"/>
            <a:r>
              <a:rPr lang="zh-CN" altLang="en-US" dirty="0"/>
              <a:t>单击此处编辑母版标题样式</a:t>
            </a:r>
            <a:endParaRPr lang="zh-CN" altLang="en-US" dirty="0"/>
          </a:p>
        </p:txBody>
      </p:sp>
      <p:sp>
        <p:nvSpPr>
          <p:cNvPr id="1027" name="文本占位符 2"/>
          <p:cNvSpPr>
            <a:spLocks noGrp="1"/>
          </p:cNvSpPr>
          <p:nvPr>
            <p:ph type="body"/>
          </p:nvPr>
        </p:nvSpPr>
        <p:spPr>
          <a:xfrm>
            <a:off x="838200" y="1825625"/>
            <a:ext cx="10515600" cy="4351338"/>
          </a:xfrm>
          <a:prstGeom prst="rect">
            <a:avLst/>
          </a:prstGeom>
          <a:noFill/>
          <a:ln w="9525">
            <a:noFill/>
          </a:ln>
        </p:spPr>
        <p:txBody>
          <a:bodyPr vert="horz" lIns="91440" tIns="45720" rIns="91440" bIns="45720" anchor="t" anchorCtr="0"/>
          <a:p>
            <a:pPr lvl="0" indent="-228600"/>
            <a:r>
              <a:rPr lang="zh-CN" altLang="en-US" dirty="0"/>
              <a:t>单击此处编辑母版文本样式</a:t>
            </a:r>
            <a:endParaRPr lang="zh-CN" altLang="en-US" dirty="0"/>
          </a:p>
          <a:p>
            <a:pPr lvl="1" indent="-22860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pPr fontAlgn="auto"/>
            <a:endParaRPr lang="zh-CN" altLang="en-US" strike="noStrike" noProof="1"/>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pPr fontAlgn="auto"/>
            <a:fld id="{49AE70B2-8BF9-45C0-BB95-33D1B9D3A854}" type="slidenum">
              <a:rPr lang="zh-CN" altLang="en-US" strike="noStrike" noProof="1" smtClean="0">
                <a:latin typeface="+mn-lt"/>
                <a:ea typeface="+mn-ea"/>
                <a:cs typeface="+mn-cs"/>
              </a:rPr>
            </a:fld>
            <a:endParaRPr lang="zh-CN" altLang="en-US" strike="noStrike" noProof="1"/>
          </a:p>
        </p:txBody>
      </p:sp>
      <p:pic>
        <p:nvPicPr>
          <p:cNvPr id="1031" name="图片 11" descr="水印"/>
          <p:cNvPicPr>
            <a:picLocks noChangeAspect="1"/>
          </p:cNvPicPr>
          <p:nvPr userDrawn="1"/>
        </p:nvPicPr>
        <p:blipFill>
          <a:blip r:embed="rId42"/>
          <a:stretch>
            <a:fillRect/>
          </a:stretch>
        </p:blipFill>
        <p:spPr>
          <a:xfrm>
            <a:off x="7186613" y="63500"/>
            <a:ext cx="4902200" cy="1587500"/>
          </a:xfrm>
          <a:prstGeom prst="rect">
            <a:avLst/>
          </a:prstGeom>
          <a:noFill/>
          <a:ln w="9525">
            <a:noFill/>
          </a:ln>
        </p:spPr>
      </p:pic>
      <p:pic>
        <p:nvPicPr>
          <p:cNvPr id="5124" name="图片 6" descr="logo横版 png"/>
          <p:cNvPicPr>
            <a:picLocks noChangeAspect="1"/>
          </p:cNvPicPr>
          <p:nvPr userDrawn="1"/>
        </p:nvPicPr>
        <p:blipFill>
          <a:blip r:embed="rId43"/>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Lst>
  <p:hf sldNum="0" hdr="0" ftr="0" dt="0"/>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image" Target="../media/image1.jpeg"/><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20.xml"/><Relationship Id="rId4" Type="http://schemas.openxmlformats.org/officeDocument/2006/relationships/image" Target="../media/image1.jpeg"/><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image" Target="../media/image10.png"/><Relationship Id="rId22" Type="http://schemas.openxmlformats.org/officeDocument/2006/relationships/slideLayout" Target="../slideLayouts/slideLayout21.xml"/><Relationship Id="rId21" Type="http://schemas.openxmlformats.org/officeDocument/2006/relationships/image" Target="../media/image1.jpeg"/><Relationship Id="rId20" Type="http://schemas.openxmlformats.org/officeDocument/2006/relationships/tags" Target="../tags/tag48.xml"/><Relationship Id="rId2" Type="http://schemas.openxmlformats.org/officeDocument/2006/relationships/image" Target="../media/image5.png"/><Relationship Id="rId19" Type="http://schemas.openxmlformats.org/officeDocument/2006/relationships/tags" Target="../tags/tag47.xml"/><Relationship Id="rId18" Type="http://schemas.openxmlformats.org/officeDocument/2006/relationships/tags" Target="../tags/tag46.xml"/><Relationship Id="rId17" Type="http://schemas.openxmlformats.org/officeDocument/2006/relationships/tags" Target="../tags/tag45.xml"/><Relationship Id="rId16" Type="http://schemas.openxmlformats.org/officeDocument/2006/relationships/tags" Target="../tags/tag44.xml"/><Relationship Id="rId15" Type="http://schemas.openxmlformats.org/officeDocument/2006/relationships/tags" Target="../tags/tag43.xml"/><Relationship Id="rId14" Type="http://schemas.openxmlformats.org/officeDocument/2006/relationships/tags" Target="../tags/tag42.xml"/><Relationship Id="rId13" Type="http://schemas.openxmlformats.org/officeDocument/2006/relationships/tags" Target="../tags/tag41.xml"/><Relationship Id="rId12" Type="http://schemas.openxmlformats.org/officeDocument/2006/relationships/tags" Target="../tags/tag40.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22.xml"/><Relationship Id="rId5" Type="http://schemas.openxmlformats.org/officeDocument/2006/relationships/image" Target="../media/image1.jpeg"/><Relationship Id="rId4" Type="http://schemas.openxmlformats.org/officeDocument/2006/relationships/image" Target="../media/image13.png"/><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9" Type="http://schemas.openxmlformats.org/officeDocument/2006/relationships/image" Target="../media/image14.png"/><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image" Target="../media/image10.png"/><Relationship Id="rId2" Type="http://schemas.openxmlformats.org/officeDocument/2006/relationships/image" Target="../media/image5.png"/><Relationship Id="rId11" Type="http://schemas.openxmlformats.org/officeDocument/2006/relationships/slideLayout" Target="../slideLayouts/slideLayout23.xml"/><Relationship Id="rId10" Type="http://schemas.openxmlformats.org/officeDocument/2006/relationships/image" Target="../media/image1.jpeg"/><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image" Target="../media/image10.png"/><Relationship Id="rId2" Type="http://schemas.openxmlformats.org/officeDocument/2006/relationships/image" Target="../media/image5.png"/><Relationship Id="rId11" Type="http://schemas.openxmlformats.org/officeDocument/2006/relationships/slideLayout" Target="../slideLayouts/slideLayout24.xml"/><Relationship Id="rId10" Type="http://schemas.openxmlformats.org/officeDocument/2006/relationships/image" Target="../media/image1.jpeg"/><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25.xml"/><Relationship Id="rId7" Type="http://schemas.openxmlformats.org/officeDocument/2006/relationships/image" Target="../media/image1.jpeg"/><Relationship Id="rId6" Type="http://schemas.openxmlformats.org/officeDocument/2006/relationships/image" Target="../media/image15.png"/><Relationship Id="rId5" Type="http://schemas.openxmlformats.org/officeDocument/2006/relationships/tags" Target="../tags/tag61.xml"/><Relationship Id="rId4" Type="http://schemas.openxmlformats.org/officeDocument/2006/relationships/tags" Target="../tags/tag60.xml"/><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image" Target="../media/image10.png"/><Relationship Id="rId2" Type="http://schemas.openxmlformats.org/officeDocument/2006/relationships/image" Target="../media/image5.png"/><Relationship Id="rId12" Type="http://schemas.openxmlformats.org/officeDocument/2006/relationships/slideLayout" Target="../slideLayouts/slideLayout26.xml"/><Relationship Id="rId11" Type="http://schemas.openxmlformats.org/officeDocument/2006/relationships/image" Target="../media/image1.jpeg"/><Relationship Id="rId10" Type="http://schemas.openxmlformats.org/officeDocument/2006/relationships/tags" Target="../tags/tag68.xml"/><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27.xml"/><Relationship Id="rId5" Type="http://schemas.openxmlformats.org/officeDocument/2006/relationships/image" Target="../media/image1.jpeg"/><Relationship Id="rId4" Type="http://schemas.openxmlformats.org/officeDocument/2006/relationships/image" Target="../media/image16.png"/><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9" Type="http://schemas.openxmlformats.org/officeDocument/2006/relationships/tags" Target="../tags/tag74.xml"/><Relationship Id="rId8" Type="http://schemas.openxmlformats.org/officeDocument/2006/relationships/tags" Target="../tags/tag73.xml"/><Relationship Id="rId7" Type="http://schemas.openxmlformats.org/officeDocument/2006/relationships/tags" Target="../tags/tag72.xml"/><Relationship Id="rId6" Type="http://schemas.openxmlformats.org/officeDocument/2006/relationships/tags" Target="../tags/tag71.xml"/><Relationship Id="rId5" Type="http://schemas.openxmlformats.org/officeDocument/2006/relationships/image" Target="../media/image10.png"/><Relationship Id="rId4" Type="http://schemas.openxmlformats.org/officeDocument/2006/relationships/tags" Target="../tags/tag70.xml"/><Relationship Id="rId3" Type="http://schemas.openxmlformats.org/officeDocument/2006/relationships/image" Target="../media/image5.png"/><Relationship Id="rId2" Type="http://schemas.openxmlformats.org/officeDocument/2006/relationships/image" Target="../media/image4.png"/><Relationship Id="rId11" Type="http://schemas.openxmlformats.org/officeDocument/2006/relationships/slideLayout" Target="../slideLayouts/slideLayout28.xml"/><Relationship Id="rId10" Type="http://schemas.openxmlformats.org/officeDocument/2006/relationships/image" Target="../media/image1.jpeg"/><Relationship Id="rId1" Type="http://schemas.openxmlformats.org/officeDocument/2006/relationships/tags" Target="../tags/tag69.xml"/></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11.xml"/><Relationship Id="rId7" Type="http://schemas.openxmlformats.org/officeDocument/2006/relationships/image" Target="../media/image1.jpeg"/><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29.xml"/><Relationship Id="rId8" Type="http://schemas.openxmlformats.org/officeDocument/2006/relationships/image" Target="../media/image1.jpeg"/><Relationship Id="rId7" Type="http://schemas.openxmlformats.org/officeDocument/2006/relationships/tags" Target="../tags/tag78.xml"/><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9" Type="http://schemas.openxmlformats.org/officeDocument/2006/relationships/slideLayout" Target="../slideLayouts/slideLayout30.xml"/><Relationship Id="rId8" Type="http://schemas.openxmlformats.org/officeDocument/2006/relationships/image" Target="../media/image1.jpeg"/><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image" Target="../media/image1.jpeg"/><Relationship Id="rId7" Type="http://schemas.openxmlformats.org/officeDocument/2006/relationships/tags" Target="../tags/tag86.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9" Type="http://schemas.openxmlformats.org/officeDocument/2006/relationships/slideLayout" Target="../slideLayouts/slideLayout32.xml"/><Relationship Id="rId8" Type="http://schemas.openxmlformats.org/officeDocument/2006/relationships/image" Target="../media/image1.jpeg"/><Relationship Id="rId7" Type="http://schemas.openxmlformats.org/officeDocument/2006/relationships/tags" Target="../tags/tag90.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image" Target="../media/image4.png"/></Relationships>
</file>

<file path=ppt/slides/_rels/slide24.xml.rels><?xml version="1.0" encoding="UTF-8" standalone="yes"?>
<Relationships xmlns="http://schemas.openxmlformats.org/package/2006/relationships"><Relationship Id="rId8" Type="http://schemas.openxmlformats.org/officeDocument/2006/relationships/slideLayout" Target="../slideLayouts/slideLayout33.xml"/><Relationship Id="rId7" Type="http://schemas.openxmlformats.org/officeDocument/2006/relationships/image" Target="../media/image1.jpeg"/><Relationship Id="rId6" Type="http://schemas.openxmlformats.org/officeDocument/2006/relationships/image" Target="../media/image17.jpeg"/><Relationship Id="rId5" Type="http://schemas.openxmlformats.org/officeDocument/2006/relationships/tags" Target="../tags/tag92.xml"/><Relationship Id="rId4" Type="http://schemas.openxmlformats.org/officeDocument/2006/relationships/tags" Target="../tags/tag91.xml"/><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image" Target="../media/image4.png"/></Relationships>
</file>

<file path=ppt/slides/_rels/slide25.xml.rels><?xml version="1.0" encoding="UTF-8" standalone="yes"?>
<Relationships xmlns="http://schemas.openxmlformats.org/package/2006/relationships"><Relationship Id="rId7" Type="http://schemas.openxmlformats.org/officeDocument/2006/relationships/slideLayout" Target="../slideLayouts/slideLayout34.xml"/><Relationship Id="rId6" Type="http://schemas.openxmlformats.org/officeDocument/2006/relationships/image" Target="../media/image1.jpeg"/><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image" Target="../media/image4.png"/></Relationships>
</file>

<file path=ppt/slides/_rels/slide26.xml.rels><?xml version="1.0" encoding="UTF-8" standalone="yes"?>
<Relationships xmlns="http://schemas.openxmlformats.org/package/2006/relationships"><Relationship Id="rId9" Type="http://schemas.openxmlformats.org/officeDocument/2006/relationships/slideLayout" Target="../slideLayouts/slideLayout35.xml"/><Relationship Id="rId8" Type="http://schemas.openxmlformats.org/officeDocument/2006/relationships/image" Target="../media/image1.jpeg"/><Relationship Id="rId7" Type="http://schemas.openxmlformats.org/officeDocument/2006/relationships/image" Target="../media/image19.jpeg"/><Relationship Id="rId6" Type="http://schemas.openxmlformats.org/officeDocument/2006/relationships/image" Target="../media/image18.jpeg"/><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image" Target="../media/image4.png"/></Relationships>
</file>

<file path=ppt/slides/_rels/slide27.xml.rels><?xml version="1.0" encoding="UTF-8" standalone="yes"?>
<Relationships xmlns="http://schemas.openxmlformats.org/package/2006/relationships"><Relationship Id="rId7" Type="http://schemas.openxmlformats.org/officeDocument/2006/relationships/slideLayout" Target="../slideLayouts/slideLayout36.xml"/><Relationship Id="rId6" Type="http://schemas.openxmlformats.org/officeDocument/2006/relationships/image" Target="../media/image1.jpeg"/><Relationship Id="rId5" Type="http://schemas.openxmlformats.org/officeDocument/2006/relationships/tags" Target="../tags/tag98.xml"/><Relationship Id="rId4" Type="http://schemas.openxmlformats.org/officeDocument/2006/relationships/tags" Target="../tags/tag97.xml"/><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image" Target="../media/image4.png"/></Relationships>
</file>

<file path=ppt/slides/_rels/slide28.xml.rels><?xml version="1.0" encoding="UTF-8" standalone="yes"?>
<Relationships xmlns="http://schemas.openxmlformats.org/package/2006/relationships"><Relationship Id="rId8" Type="http://schemas.openxmlformats.org/officeDocument/2006/relationships/slideLayout" Target="../slideLayouts/slideLayout37.xml"/><Relationship Id="rId7" Type="http://schemas.openxmlformats.org/officeDocument/2006/relationships/image" Target="../media/image1.jpeg"/><Relationship Id="rId6" Type="http://schemas.openxmlformats.org/officeDocument/2006/relationships/image" Target="../media/image20.png"/><Relationship Id="rId5" Type="http://schemas.openxmlformats.org/officeDocument/2006/relationships/tags" Target="../tags/tag100.xml"/><Relationship Id="rId4" Type="http://schemas.openxmlformats.org/officeDocument/2006/relationships/tags" Target="../tags/tag99.xml"/><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image" Target="../media/image4.png"/></Relationships>
</file>

<file path=ppt/slides/_rels/slide29.xml.rels><?xml version="1.0" encoding="UTF-8" standalone="yes"?>
<Relationships xmlns="http://schemas.openxmlformats.org/package/2006/relationships"><Relationship Id="rId7" Type="http://schemas.openxmlformats.org/officeDocument/2006/relationships/slideLayout" Target="../slideLayouts/slideLayout38.xml"/><Relationship Id="rId6" Type="http://schemas.openxmlformats.org/officeDocument/2006/relationships/image" Target="../media/image1.jpeg"/><Relationship Id="rId5" Type="http://schemas.openxmlformats.org/officeDocument/2006/relationships/tags" Target="../tags/tag102.xml"/><Relationship Id="rId4" Type="http://schemas.openxmlformats.org/officeDocument/2006/relationships/tags" Target="../tags/tag101.xml"/><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tags" Target="../tags/tag4.xml"/><Relationship Id="rId7" Type="http://schemas.openxmlformats.org/officeDocument/2006/relationships/tags" Target="../tags/tag3.xml"/><Relationship Id="rId6" Type="http://schemas.openxmlformats.org/officeDocument/2006/relationships/tags" Target="../tags/tag2.xml"/><Relationship Id="rId5" Type="http://schemas.openxmlformats.org/officeDocument/2006/relationships/tags" Target="../tags/tag1.xml"/><Relationship Id="rId4" Type="http://schemas.openxmlformats.org/officeDocument/2006/relationships/image" Target="../media/image8.png"/><Relationship Id="rId3" Type="http://schemas.openxmlformats.org/officeDocument/2006/relationships/image" Target="../media/image10.png"/><Relationship Id="rId2" Type="http://schemas.openxmlformats.org/officeDocument/2006/relationships/image" Target="../media/image5.png"/><Relationship Id="rId14" Type="http://schemas.openxmlformats.org/officeDocument/2006/relationships/slideLayout" Target="../slideLayouts/slideLayout12.xml"/><Relationship Id="rId13" Type="http://schemas.openxmlformats.org/officeDocument/2006/relationships/image" Target="../media/image1.jpeg"/><Relationship Id="rId12" Type="http://schemas.openxmlformats.org/officeDocument/2006/relationships/tags" Target="../tags/tag8.xml"/><Relationship Id="rId11" Type="http://schemas.openxmlformats.org/officeDocument/2006/relationships/tags" Target="../tags/tag7.xml"/><Relationship Id="rId10" Type="http://schemas.openxmlformats.org/officeDocument/2006/relationships/tags" Target="../tags/tag6.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8" Type="http://schemas.openxmlformats.org/officeDocument/2006/relationships/slideLayout" Target="../slideLayouts/slideLayout39.xml"/><Relationship Id="rId7" Type="http://schemas.openxmlformats.org/officeDocument/2006/relationships/image" Target="../media/image1.jpeg"/><Relationship Id="rId6" Type="http://schemas.openxmlformats.org/officeDocument/2006/relationships/image" Target="../media/image21.png"/><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image" Target="../media/image4.png"/></Relationships>
</file>

<file path=ppt/slides/_rels/slide31.xml.rels><?xml version="1.0" encoding="UTF-8" standalone="yes"?>
<Relationships xmlns="http://schemas.openxmlformats.org/package/2006/relationships"><Relationship Id="rId7" Type="http://schemas.openxmlformats.org/officeDocument/2006/relationships/slideLayout" Target="../slideLayouts/slideLayout40.xml"/><Relationship Id="rId6" Type="http://schemas.openxmlformats.org/officeDocument/2006/relationships/image" Target="../media/image1.jpeg"/><Relationship Id="rId5" Type="http://schemas.openxmlformats.org/officeDocument/2006/relationships/tags" Target="../tags/tag106.xml"/><Relationship Id="rId4" Type="http://schemas.openxmlformats.org/officeDocument/2006/relationships/tags" Target="../tags/tag105.xml"/><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image" Target="../media/image4.png"/></Relationships>
</file>

<file path=ppt/slides/_rels/slide32.xml.rels><?xml version="1.0" encoding="UTF-8" standalone="yes"?>
<Relationships xmlns="http://schemas.openxmlformats.org/package/2006/relationships"><Relationship Id="rId6" Type="http://schemas.openxmlformats.org/officeDocument/2006/relationships/slideLayout" Target="../slideLayouts/slideLayout41.xml"/><Relationship Id="rId5" Type="http://schemas.openxmlformats.org/officeDocument/2006/relationships/image" Target="../media/image1.jpeg"/><Relationship Id="rId4" Type="http://schemas.openxmlformats.org/officeDocument/2006/relationships/image" Target="../media/image22.png"/><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image" Target="../media/image1.jpeg"/><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image" Target="../media/image8.png"/><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9" Type="http://schemas.openxmlformats.org/officeDocument/2006/relationships/image" Target="../media/image1.jpeg"/><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image" Target="../media/image8.png"/><Relationship Id="rId3" Type="http://schemas.openxmlformats.org/officeDocument/2006/relationships/image" Target="../media/image10.png"/><Relationship Id="rId2" Type="http://schemas.openxmlformats.org/officeDocument/2006/relationships/image" Target="../media/image5.png"/><Relationship Id="rId10" Type="http://schemas.openxmlformats.org/officeDocument/2006/relationships/slideLayout" Target="../slideLayouts/slideLayout14.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image" Target="../media/image8.png"/><Relationship Id="rId3" Type="http://schemas.openxmlformats.org/officeDocument/2006/relationships/image" Target="../media/image10.png"/><Relationship Id="rId2" Type="http://schemas.openxmlformats.org/officeDocument/2006/relationships/image" Target="../media/image5.png"/><Relationship Id="rId12" Type="http://schemas.openxmlformats.org/officeDocument/2006/relationships/slideLayout" Target="../slideLayouts/slideLayout15.xml"/><Relationship Id="rId11" Type="http://schemas.openxmlformats.org/officeDocument/2006/relationships/image" Target="../media/image1.jpeg"/><Relationship Id="rId10" Type="http://schemas.openxmlformats.org/officeDocument/2006/relationships/tags" Target="../tags/tag20.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9" Type="http://schemas.openxmlformats.org/officeDocument/2006/relationships/tags" Target="../tags/tag25.xml"/><Relationship Id="rId8" Type="http://schemas.openxmlformats.org/officeDocument/2006/relationships/tags" Target="../tags/tag24.xml"/><Relationship Id="rId7" Type="http://schemas.openxmlformats.org/officeDocument/2006/relationships/tags" Target="../tags/tag23.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image" Target="../media/image8.png"/><Relationship Id="rId3" Type="http://schemas.openxmlformats.org/officeDocument/2006/relationships/image" Target="../media/image10.png"/><Relationship Id="rId2" Type="http://schemas.openxmlformats.org/officeDocument/2006/relationships/image" Target="../media/image5.png"/><Relationship Id="rId14" Type="http://schemas.openxmlformats.org/officeDocument/2006/relationships/slideLayout" Target="../slideLayouts/slideLayout16.xml"/><Relationship Id="rId13" Type="http://schemas.openxmlformats.org/officeDocument/2006/relationships/image" Target="../media/image1.jpeg"/><Relationship Id="rId12" Type="http://schemas.openxmlformats.org/officeDocument/2006/relationships/tags" Target="../tags/tag28.xml"/><Relationship Id="rId11" Type="http://schemas.openxmlformats.org/officeDocument/2006/relationships/tags" Target="../tags/tag27.xml"/><Relationship Id="rId10" Type="http://schemas.openxmlformats.org/officeDocument/2006/relationships/tags" Target="../tags/tag26.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image" Target="../media/image1.jpeg"/><Relationship Id="rId5" Type="http://schemas.openxmlformats.org/officeDocument/2006/relationships/tags" Target="../tags/tag29.xml"/><Relationship Id="rId4" Type="http://schemas.openxmlformats.org/officeDocument/2006/relationships/image" Target="../media/image11.jpeg"/><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image" Target="../media/image1.jpeg"/><Relationship Id="rId6" Type="http://schemas.openxmlformats.org/officeDocument/2006/relationships/image" Target="../media/image12.png"/><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nchorCtr="0">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nchorCtr="0">
            <a:spAutoFit/>
          </a:bodyPr>
          <a:p>
            <a:r>
              <a:rPr lang="zh-CN" altLang="en-US" sz="4000" b="1">
                <a:latin typeface="华文新魏" panose="02010800040101010101" pitchFamily="2" charset="-122"/>
                <a:ea typeface="宋体" panose="02010600030101010101" pitchFamily="2" charset="-122"/>
              </a:rPr>
              <a:t>知识产权声明</a:t>
            </a:r>
            <a:endParaRPr lang="zh-CN" altLang="en-US" sz="4000" b="1">
              <a:latin typeface="华文新魏" panose="02010800040101010101"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pic>
        <p:nvPicPr>
          <p:cNvPr id="5125" name="图片 1" descr="qrcode_for_gh_3a435f224ccf_1280"/>
          <p:cNvPicPr>
            <a:picLocks noChangeAspect="1"/>
          </p:cNvPicPr>
          <p:nvPr/>
        </p:nvPicPr>
        <p:blipFill>
          <a:blip r:embed="rId3"/>
          <a:stretch>
            <a:fillRect/>
          </a:stretch>
        </p:blipFill>
        <p:spPr>
          <a:xfrm>
            <a:off x="7927975" y="2717800"/>
            <a:ext cx="3109913" cy="3108325"/>
          </a:xfrm>
          <a:prstGeom prst="rect">
            <a:avLst/>
          </a:prstGeom>
          <a:noFill/>
          <a:ln w="9525">
            <a:noFill/>
          </a:ln>
        </p:spPr>
      </p:pic>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12192000" cy="6858000"/>
          </a:xfrm>
          <a:prstGeom prst="rect">
            <a:avLst/>
          </a:prstGeom>
        </p:spPr>
      </p:pic>
      <p:pic>
        <p:nvPicPr>
          <p:cNvPr id="3" name="图片 2"/>
          <p:cNvPicPr>
            <a:picLocks noChangeAspect="1"/>
          </p:cNvPicPr>
          <p:nvPr/>
        </p:nvPicPr>
        <p:blipFill>
          <a:blip r:embed="rId2"/>
          <a:stretch>
            <a:fillRect/>
          </a:stretch>
        </p:blipFill>
        <p:spPr>
          <a:xfrm rot="10800000" flipH="1">
            <a:off x="-528655" y="-163003"/>
            <a:ext cx="12890305" cy="7184005"/>
          </a:xfrm>
          <a:prstGeom prst="rect">
            <a:avLst/>
          </a:prstGeom>
        </p:spPr>
      </p:pic>
      <p:pic>
        <p:nvPicPr>
          <p:cNvPr id="4" name="图片 3" descr="2"/>
          <p:cNvPicPr>
            <a:picLocks noChangeAspect="1"/>
          </p:cNvPicPr>
          <p:nvPr/>
        </p:nvPicPr>
        <p:blipFill>
          <a:blip r:embed="rId3"/>
          <a:stretch>
            <a:fillRect/>
          </a:stretch>
        </p:blipFill>
        <p:spPr>
          <a:xfrm>
            <a:off x="1693" y="0"/>
            <a:ext cx="12187767" cy="6857153"/>
          </a:xfrm>
          <a:prstGeom prst="rect">
            <a:avLst/>
          </a:prstGeom>
        </p:spPr>
      </p:pic>
      <p:sp>
        <p:nvSpPr>
          <p:cNvPr id="6" name="圆角矩形 5"/>
          <p:cNvSpPr/>
          <p:nvPr/>
        </p:nvSpPr>
        <p:spPr>
          <a:xfrm>
            <a:off x="4367953" y="48260"/>
            <a:ext cx="3767667" cy="789093"/>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016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en-US" altLang="zh-CN" sz="3735" b="1">
                <a:solidFill>
                  <a:srgbClr val="C00000"/>
                </a:solidFill>
                <a:latin typeface="宋体" panose="02010600030101010101" pitchFamily="2" charset="-122"/>
                <a:ea typeface="宋体" panose="02010600030101010101" pitchFamily="2" charset="-122"/>
                <a:sym typeface="+mn-ea"/>
              </a:rPr>
              <a:t>背景介绍</a:t>
            </a:r>
            <a:endParaRPr lang="en-US" altLang="zh-CN" sz="3735" b="1">
              <a:solidFill>
                <a:srgbClr val="C00000"/>
              </a:solidFill>
              <a:latin typeface="宋体" panose="02010600030101010101" pitchFamily="2" charset="-122"/>
              <a:ea typeface="宋体" panose="02010600030101010101" pitchFamily="2" charset="-122"/>
              <a:sym typeface="+mn-ea"/>
            </a:endParaRPr>
          </a:p>
        </p:txBody>
      </p:sp>
      <p:sp>
        <p:nvSpPr>
          <p:cNvPr id="8" name="文本框 7"/>
          <p:cNvSpPr txBox="1"/>
          <p:nvPr/>
        </p:nvSpPr>
        <p:spPr>
          <a:xfrm>
            <a:off x="437727" y="837353"/>
            <a:ext cx="11315700" cy="5842635"/>
          </a:xfrm>
          <a:prstGeom prst="rect">
            <a:avLst/>
          </a:prstGeom>
        </p:spPr>
        <p:txBody>
          <a:bodyPr wrap="square">
            <a:spAutoFit/>
          </a:bodyPr>
          <a:p>
            <a:pPr marL="0" indent="0" algn="just"/>
            <a:r>
              <a:rPr lang="en-US" altLang="zh-CN" sz="3735" b="0" i="0">
                <a:latin typeface="Times New Roman" panose="02020603050405020304" charset="0"/>
                <a:ea typeface="ui-sans-serif"/>
                <a:cs typeface="Times New Roman" panose="02020603050405020304" charset="0"/>
              </a:rPr>
              <a:t>        2005</a:t>
            </a:r>
            <a:r>
              <a:rPr lang="zh-CN" altLang="en-US" sz="3735" b="0" i="0">
                <a:latin typeface="Times New Roman" panose="02020603050405020304" charset="0"/>
                <a:ea typeface="ui-sans-serif"/>
                <a:cs typeface="Times New Roman" panose="02020603050405020304" charset="0"/>
              </a:rPr>
              <a:t>年</a:t>
            </a:r>
            <a:r>
              <a:rPr lang="en-US" altLang="zh-CN" sz="3735" b="0" i="0">
                <a:latin typeface="Times New Roman" panose="02020603050405020304" charset="0"/>
                <a:ea typeface="ui-sans-serif"/>
                <a:cs typeface="Times New Roman" panose="02020603050405020304" charset="0"/>
              </a:rPr>
              <a:t>8</a:t>
            </a:r>
            <a:r>
              <a:rPr lang="zh-CN" altLang="en-US" sz="3735" b="0" i="0">
                <a:latin typeface="Times New Roman" panose="02020603050405020304" charset="0"/>
                <a:ea typeface="ui-sans-serif"/>
                <a:cs typeface="Times New Roman" panose="02020603050405020304" charset="0"/>
              </a:rPr>
              <a:t>月</a:t>
            </a:r>
            <a:r>
              <a:rPr lang="en-US" altLang="zh-CN" sz="3735" b="0" i="0">
                <a:latin typeface="Times New Roman" panose="02020603050405020304" charset="0"/>
                <a:ea typeface="ui-sans-serif"/>
                <a:cs typeface="Times New Roman" panose="02020603050405020304" charset="0"/>
              </a:rPr>
              <a:t>15 </a:t>
            </a:r>
            <a:r>
              <a:rPr lang="zh-CN" altLang="en-US" sz="3735" b="0" i="0">
                <a:latin typeface="Times New Roman" panose="02020603050405020304" charset="0"/>
                <a:ea typeface="ui-sans-serif"/>
                <a:cs typeface="Times New Roman" panose="02020603050405020304" charset="0"/>
              </a:rPr>
              <a:t>日，时任浙江省委书记的习近平在安吉县余村调研时首次提出该理念。当时余村面临 </a:t>
            </a:r>
            <a:r>
              <a:rPr lang="en-US" altLang="zh-CN" sz="3735" b="0" i="0">
                <a:latin typeface="Times New Roman" panose="02020603050405020304" charset="0"/>
                <a:ea typeface="ui-sans-serif"/>
                <a:cs typeface="Times New Roman" panose="02020603050405020304" charset="0"/>
              </a:rPr>
              <a:t>“</a:t>
            </a:r>
            <a:r>
              <a:rPr lang="zh-CN" altLang="en-US" sz="3735" b="0" i="0">
                <a:latin typeface="Times New Roman" panose="02020603050405020304" charset="0"/>
                <a:ea typeface="ui-sans-serif"/>
                <a:cs typeface="Times New Roman" panose="02020603050405020304" charset="0"/>
              </a:rPr>
              <a:t>矿山经济</a:t>
            </a:r>
            <a:r>
              <a:rPr lang="en-US" altLang="zh-CN" sz="3735" b="0" i="0">
                <a:latin typeface="Times New Roman" panose="02020603050405020304" charset="0"/>
                <a:ea typeface="ui-sans-serif"/>
                <a:cs typeface="Times New Roman" panose="02020603050405020304" charset="0"/>
              </a:rPr>
              <a:t>” </a:t>
            </a:r>
            <a:r>
              <a:rPr lang="zh-CN" altLang="en-US" sz="3735" b="0" i="0">
                <a:latin typeface="Times New Roman" panose="02020603050405020304" charset="0"/>
                <a:ea typeface="ui-sans-serif"/>
                <a:cs typeface="Times New Roman" panose="02020603050405020304" charset="0"/>
              </a:rPr>
              <a:t>带来的生态破坏与发展转型的两难，该理念为其指明了 </a:t>
            </a:r>
            <a:r>
              <a:rPr lang="en-US" altLang="zh-CN" sz="3735" b="0" i="0">
                <a:latin typeface="Times New Roman" panose="02020603050405020304" charset="0"/>
                <a:ea typeface="ui-sans-serif"/>
                <a:cs typeface="Times New Roman" panose="02020603050405020304" charset="0"/>
              </a:rPr>
              <a:t>“</a:t>
            </a:r>
            <a:r>
              <a:rPr lang="zh-CN" altLang="en-US" sz="3735" b="0" i="0">
                <a:latin typeface="Times New Roman" panose="02020603050405020304" charset="0"/>
                <a:ea typeface="ui-sans-serif"/>
                <a:cs typeface="Times New Roman" panose="02020603050405020304" charset="0"/>
              </a:rPr>
              <a:t>关停矿山、发展生态旅游</a:t>
            </a:r>
            <a:r>
              <a:rPr lang="en-US" altLang="zh-CN" sz="3735" b="0" i="0">
                <a:latin typeface="Times New Roman" panose="02020603050405020304" charset="0"/>
                <a:ea typeface="ui-sans-serif"/>
                <a:cs typeface="Times New Roman" panose="02020603050405020304" charset="0"/>
              </a:rPr>
              <a:t>” </a:t>
            </a:r>
            <a:r>
              <a:rPr lang="zh-CN" altLang="en-US" sz="3735" b="0" i="0">
                <a:latin typeface="Times New Roman" panose="02020603050405020304" charset="0"/>
                <a:ea typeface="ui-sans-serif"/>
                <a:cs typeface="Times New Roman" panose="02020603050405020304" charset="0"/>
              </a:rPr>
              <a:t>的绿色转型之路；</a:t>
            </a:r>
            <a:r>
              <a:rPr lang="en-US" altLang="zh-CN" sz="3735" b="0" i="0">
                <a:latin typeface="Times New Roman" panose="02020603050405020304" charset="0"/>
                <a:ea typeface="ui-sans-serif"/>
                <a:cs typeface="Times New Roman" panose="02020603050405020304" charset="0"/>
              </a:rPr>
              <a:t>9</a:t>
            </a:r>
            <a:r>
              <a:rPr lang="zh-CN" altLang="en-US" sz="3735" b="0" i="0">
                <a:latin typeface="Times New Roman" panose="02020603050405020304" charset="0"/>
                <a:ea typeface="ui-sans-serif"/>
                <a:cs typeface="Times New Roman" panose="02020603050405020304" charset="0"/>
              </a:rPr>
              <a:t>天后，习近平以笔名 </a:t>
            </a:r>
            <a:r>
              <a:rPr lang="en-US" altLang="zh-CN" sz="3735" b="0" i="0">
                <a:latin typeface="Times New Roman" panose="02020603050405020304" charset="0"/>
                <a:ea typeface="ui-sans-serif"/>
                <a:cs typeface="Times New Roman" panose="02020603050405020304" charset="0"/>
              </a:rPr>
              <a:t>“</a:t>
            </a:r>
            <a:r>
              <a:rPr lang="zh-CN" altLang="en-US" sz="3735" b="0" i="0">
                <a:latin typeface="Times New Roman" panose="02020603050405020304" charset="0"/>
                <a:ea typeface="ui-sans-serif"/>
                <a:cs typeface="Times New Roman" panose="02020603050405020304" charset="0"/>
              </a:rPr>
              <a:t>哲欣</a:t>
            </a:r>
            <a:r>
              <a:rPr lang="en-US" altLang="zh-CN" sz="3735" b="0" i="0">
                <a:latin typeface="Times New Roman" panose="02020603050405020304" charset="0"/>
                <a:ea typeface="ui-sans-serif"/>
                <a:cs typeface="Times New Roman" panose="02020603050405020304" charset="0"/>
              </a:rPr>
              <a:t>“ </a:t>
            </a:r>
            <a:r>
              <a:rPr lang="zh-CN" altLang="en-US" sz="3735" b="0" i="0">
                <a:latin typeface="Times New Roman" panose="02020603050405020304" charset="0"/>
                <a:ea typeface="ui-sans-serif"/>
                <a:cs typeface="Times New Roman" panose="02020603050405020304" charset="0"/>
              </a:rPr>
              <a:t>在</a:t>
            </a:r>
            <a:r>
              <a:rPr lang="en-US" altLang="zh-CN" sz="3735" b="0" i="0">
                <a:latin typeface="Times New Roman" panose="02020603050405020304" charset="0"/>
                <a:ea typeface="ui-sans-serif"/>
                <a:cs typeface="Times New Roman" panose="02020603050405020304" charset="0"/>
              </a:rPr>
              <a:t>《</a:t>
            </a:r>
            <a:r>
              <a:rPr lang="zh-CN" altLang="en-US" sz="3735" b="0" i="0">
                <a:latin typeface="Times New Roman" panose="02020603050405020304" charset="0"/>
                <a:ea typeface="ui-sans-serif"/>
                <a:cs typeface="Times New Roman" panose="02020603050405020304" charset="0"/>
              </a:rPr>
              <a:t>浙江日报</a:t>
            </a:r>
            <a:r>
              <a:rPr lang="en-US" altLang="zh-CN" sz="3735" b="0" i="0">
                <a:latin typeface="Times New Roman" panose="02020603050405020304" charset="0"/>
                <a:ea typeface="ui-sans-serif"/>
                <a:cs typeface="Times New Roman" panose="02020603050405020304" charset="0"/>
              </a:rPr>
              <a:t>》“</a:t>
            </a:r>
            <a:r>
              <a:rPr lang="zh-CN" altLang="en-US" sz="3735" b="0" i="0">
                <a:latin typeface="Times New Roman" panose="02020603050405020304" charset="0"/>
                <a:ea typeface="ui-sans-serif"/>
                <a:cs typeface="Times New Roman" panose="02020603050405020304" charset="0"/>
              </a:rPr>
              <a:t>之江新语</a:t>
            </a:r>
            <a:r>
              <a:rPr lang="en-US" altLang="zh-CN" sz="3735" b="0" i="0">
                <a:latin typeface="Times New Roman" panose="02020603050405020304" charset="0"/>
                <a:ea typeface="ui-sans-serif"/>
                <a:cs typeface="Times New Roman" panose="02020603050405020304" charset="0"/>
              </a:rPr>
              <a:t>” </a:t>
            </a:r>
            <a:r>
              <a:rPr lang="zh-CN" altLang="en-US" sz="3735" b="0" i="0">
                <a:latin typeface="Times New Roman" panose="02020603050405020304" charset="0"/>
                <a:ea typeface="ui-sans-serif"/>
                <a:cs typeface="Times New Roman" panose="02020603050405020304" charset="0"/>
              </a:rPr>
              <a:t>栏目发表</a:t>
            </a:r>
            <a:r>
              <a:rPr lang="en-US" altLang="zh-CN" sz="3735" b="0" i="0">
                <a:latin typeface="Times New Roman" panose="02020603050405020304" charset="0"/>
                <a:ea typeface="ui-sans-serif"/>
                <a:cs typeface="Times New Roman" panose="02020603050405020304" charset="0"/>
              </a:rPr>
              <a:t>《</a:t>
            </a:r>
            <a:r>
              <a:rPr lang="zh-CN" altLang="en-US" sz="3735" b="0" i="0">
                <a:latin typeface="Times New Roman" panose="02020603050405020304" charset="0"/>
                <a:ea typeface="ui-sans-serif"/>
                <a:cs typeface="Times New Roman" panose="02020603050405020304" charset="0"/>
              </a:rPr>
              <a:t>绿水青山也是金山银山</a:t>
            </a:r>
            <a:r>
              <a:rPr lang="en-US" altLang="zh-CN" sz="3735" b="0" i="0">
                <a:latin typeface="Times New Roman" panose="02020603050405020304" charset="0"/>
                <a:ea typeface="ui-sans-serif"/>
                <a:cs typeface="Times New Roman" panose="02020603050405020304" charset="0"/>
              </a:rPr>
              <a:t>》</a:t>
            </a:r>
            <a:r>
              <a:rPr lang="zh-CN" altLang="en-US" sz="3735" b="0" i="0">
                <a:latin typeface="Times New Roman" panose="02020603050405020304" charset="0"/>
                <a:ea typeface="ui-sans-serif"/>
                <a:cs typeface="Times New Roman" panose="02020603050405020304" charset="0"/>
              </a:rPr>
              <a:t>，系统阐述这一理念的逻辑与路径。这一理念的提出，既是对浙江 </a:t>
            </a:r>
            <a:r>
              <a:rPr lang="en-US" altLang="zh-CN" sz="3735" b="0" i="0">
                <a:latin typeface="Times New Roman" panose="02020603050405020304" charset="0"/>
                <a:ea typeface="ui-sans-serif"/>
                <a:cs typeface="Times New Roman" panose="02020603050405020304" charset="0"/>
              </a:rPr>
              <a:t>“</a:t>
            </a:r>
            <a:r>
              <a:rPr lang="zh-CN" altLang="en-US" sz="3735" b="0" i="0">
                <a:latin typeface="Times New Roman" panose="02020603050405020304" charset="0"/>
                <a:ea typeface="ui-sans-serif"/>
                <a:cs typeface="Times New Roman" panose="02020603050405020304" charset="0"/>
              </a:rPr>
              <a:t>八八战略</a:t>
            </a:r>
            <a:r>
              <a:rPr lang="en-US" altLang="zh-CN" sz="3735" b="0" i="0">
                <a:latin typeface="Times New Roman" panose="02020603050405020304" charset="0"/>
                <a:ea typeface="ui-sans-serif"/>
                <a:cs typeface="Times New Roman" panose="02020603050405020304" charset="0"/>
              </a:rPr>
              <a:t>”</a:t>
            </a:r>
            <a:r>
              <a:rPr lang="zh-CN" altLang="en-US" sz="3735" b="0" i="0">
                <a:latin typeface="Times New Roman" panose="02020603050405020304" charset="0"/>
                <a:ea typeface="ui-sans-serif"/>
                <a:cs typeface="Times New Roman" panose="02020603050405020304" charset="0"/>
              </a:rPr>
              <a:t>中 </a:t>
            </a:r>
            <a:r>
              <a:rPr lang="en-US" altLang="zh-CN" sz="3735" b="0" i="0">
                <a:latin typeface="Times New Roman" panose="02020603050405020304" charset="0"/>
                <a:ea typeface="ui-sans-serif"/>
                <a:cs typeface="Times New Roman" panose="02020603050405020304" charset="0"/>
              </a:rPr>
              <a:t>“</a:t>
            </a:r>
            <a:r>
              <a:rPr lang="zh-CN" altLang="en-US" sz="3735" b="0" i="0">
                <a:latin typeface="Times New Roman" panose="02020603050405020304" charset="0"/>
                <a:ea typeface="ui-sans-serif"/>
                <a:cs typeface="Times New Roman" panose="02020603050405020304" charset="0"/>
              </a:rPr>
              <a:t>绿色浙江</a:t>
            </a:r>
            <a:r>
              <a:rPr lang="en-US" altLang="zh-CN" sz="3735" b="0" i="0">
                <a:latin typeface="Times New Roman" panose="02020603050405020304" charset="0"/>
                <a:ea typeface="ui-sans-serif"/>
                <a:cs typeface="Times New Roman" panose="02020603050405020304" charset="0"/>
              </a:rPr>
              <a:t>” </a:t>
            </a:r>
            <a:r>
              <a:rPr lang="zh-CN" altLang="en-US" sz="3735" b="0" i="0">
                <a:latin typeface="Times New Roman" panose="02020603050405020304" charset="0"/>
                <a:ea typeface="ui-sans-serif"/>
                <a:cs typeface="Times New Roman" panose="02020603050405020304" charset="0"/>
              </a:rPr>
              <a:t>建设的深化，也是对全国发展中生态与经济关系的前瞻性回应，旨在破解</a:t>
            </a:r>
            <a:r>
              <a:rPr lang="en-US" altLang="zh-CN" sz="3735" b="0" i="0">
                <a:latin typeface="Times New Roman" panose="02020603050405020304" charset="0"/>
                <a:ea typeface="ui-sans-serif"/>
                <a:cs typeface="Times New Roman" panose="02020603050405020304" charset="0"/>
              </a:rPr>
              <a:t>“</a:t>
            </a:r>
            <a:r>
              <a:rPr lang="zh-CN" altLang="en-US" sz="3735" b="0" i="0">
                <a:latin typeface="Times New Roman" panose="02020603050405020304" charset="0"/>
                <a:ea typeface="ui-sans-serif"/>
                <a:cs typeface="Times New Roman" panose="02020603050405020304" charset="0"/>
              </a:rPr>
              <a:t>先污染后治理</a:t>
            </a:r>
            <a:r>
              <a:rPr lang="en-US" altLang="zh-CN" sz="3735" b="0" i="0">
                <a:latin typeface="Times New Roman" panose="02020603050405020304" charset="0"/>
                <a:ea typeface="ui-sans-serif"/>
                <a:cs typeface="Times New Roman" panose="02020603050405020304" charset="0"/>
              </a:rPr>
              <a:t>”</a:t>
            </a:r>
            <a:r>
              <a:rPr lang="zh-CN" altLang="en-US" sz="3735" b="0" i="0">
                <a:latin typeface="Times New Roman" panose="02020603050405020304" charset="0"/>
                <a:ea typeface="ui-sans-serif"/>
                <a:cs typeface="Times New Roman" panose="02020603050405020304" charset="0"/>
              </a:rPr>
              <a:t>的传统发展困局。</a:t>
            </a:r>
            <a:endParaRPr lang="zh-CN" altLang="en-US" sz="3735" b="0" i="0">
              <a:latin typeface="Times New Roman" panose="02020603050405020304" charset="0"/>
              <a:ea typeface="ui-sans-serif"/>
              <a:cs typeface="Times New Roman" panose="02020603050405020304" charset="0"/>
            </a:endParaRPr>
          </a:p>
        </p:txBody>
      </p:sp>
      <p:pic>
        <p:nvPicPr>
          <p:cNvPr id="5124" name="图片 6" descr="logo横版 png"/>
          <p:cNvPicPr>
            <a:picLocks noChangeAspect="1"/>
          </p:cNvPicPr>
          <p:nvPr/>
        </p:nvPicPr>
        <p:blipFill>
          <a:blip r:embed="rId4"/>
          <a:stretch>
            <a:fillRect/>
          </a:stretch>
        </p:blipFill>
        <p:spPr>
          <a:xfrm>
            <a:off x="11477625" y="82550"/>
            <a:ext cx="608013" cy="642938"/>
          </a:xfrm>
          <a:prstGeom prst="rect">
            <a:avLst/>
          </a:prstGeom>
          <a:noFill/>
          <a:ln w="9525">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12192000" cy="6858000"/>
          </a:xfrm>
          <a:prstGeom prst="rect">
            <a:avLst/>
          </a:prstGeom>
        </p:spPr>
      </p:pic>
      <p:pic>
        <p:nvPicPr>
          <p:cNvPr id="3" name="图片 2"/>
          <p:cNvPicPr>
            <a:picLocks noChangeAspect="1"/>
          </p:cNvPicPr>
          <p:nvPr/>
        </p:nvPicPr>
        <p:blipFill>
          <a:blip r:embed="rId2"/>
          <a:stretch>
            <a:fillRect/>
          </a:stretch>
        </p:blipFill>
        <p:spPr>
          <a:xfrm rot="10800000" flipH="1">
            <a:off x="-528655" y="-163003"/>
            <a:ext cx="12890305" cy="7184005"/>
          </a:xfrm>
          <a:prstGeom prst="rect">
            <a:avLst/>
          </a:prstGeom>
        </p:spPr>
      </p:pic>
      <p:pic>
        <p:nvPicPr>
          <p:cNvPr id="4" name="图片 3" descr="2"/>
          <p:cNvPicPr>
            <a:picLocks noChangeAspect="1"/>
          </p:cNvPicPr>
          <p:nvPr/>
        </p:nvPicPr>
        <p:blipFill>
          <a:blip r:embed="rId3"/>
          <a:stretch>
            <a:fillRect/>
          </a:stretch>
        </p:blipFill>
        <p:spPr>
          <a:xfrm>
            <a:off x="1693" y="0"/>
            <a:ext cx="12187767" cy="6857153"/>
          </a:xfrm>
          <a:prstGeom prst="rect">
            <a:avLst/>
          </a:prstGeom>
        </p:spPr>
      </p:pic>
      <p:sp>
        <p:nvSpPr>
          <p:cNvPr id="5" name="文本框 4"/>
          <p:cNvSpPr txBox="1"/>
          <p:nvPr/>
        </p:nvSpPr>
        <p:spPr>
          <a:xfrm>
            <a:off x="143087" y="740833"/>
            <a:ext cx="11785600" cy="5836285"/>
          </a:xfrm>
          <a:prstGeom prst="rect">
            <a:avLst/>
          </a:prstGeom>
        </p:spPr>
        <p:txBody>
          <a:bodyPr wrap="square">
            <a:spAutoFit/>
          </a:bodyPr>
          <a:p>
            <a:pPr marL="0" indent="0" algn="just"/>
            <a:r>
              <a:rPr lang="en-US" altLang="zh-CN" sz="2665" b="0" i="0">
                <a:latin typeface="Times New Roman" panose="02020603050405020304" charset="0"/>
                <a:ea typeface="Inter"/>
                <a:cs typeface="Times New Roman" panose="02020603050405020304" charset="0"/>
              </a:rPr>
              <a:t>        On August 15, 2005, Xi Jinping, then Party chief of Zhejiang, first put forward this concept during his research tour in Yucun Village, Anji County. At that time, Yucun was trapped in a dilemma between ecological decline caused by the “mining-driven economy” and the urgency of development transformation. This concept pointed out a green transition path for the village: namely, to “shut down mines and develop eco-tourism”. Nine days later, under the pen name “Zhexin”, Xi Jinping published an article titled “Lucid Waters and Lush Mountains Are Also Invaluable Assets” in the “Zhejiang New Talk” column of Zhejiang Daily, systematically setting forth the logic and approaches of this concept.</a:t>
            </a:r>
            <a:endParaRPr lang="en-US" altLang="zh-CN" sz="2665" b="0" i="0">
              <a:latin typeface="Times New Roman" panose="02020603050405020304" charset="0"/>
              <a:ea typeface="Inter"/>
              <a:cs typeface="Times New Roman" panose="02020603050405020304" charset="0"/>
            </a:endParaRPr>
          </a:p>
          <a:p>
            <a:pPr marL="0" indent="0" algn="just"/>
            <a:r>
              <a:rPr lang="en-US" altLang="zh-CN" sz="2665" b="0" i="0">
                <a:latin typeface="Times New Roman" panose="02020603050405020304" charset="0"/>
                <a:ea typeface="Inter"/>
                <a:cs typeface="Times New Roman" panose="02020603050405020304" charset="0"/>
              </a:rPr>
              <a:t>       The proposal of this concept not only represents an in-depth development of the “Green Zhejiang” initiative under Zhejiang’s “Eight-Eight Strategy” but also serves as a forward-looking response to the relationship between ecological protection and economic development in the development of the whole country. It aims to break the traditional development dilemma of “first polluting and then treating”.</a:t>
            </a:r>
            <a:endParaRPr lang="en-US" altLang="zh-CN" sz="2665" b="0" i="0">
              <a:latin typeface="Times New Roman" panose="02020603050405020304" charset="0"/>
              <a:ea typeface="Inter"/>
              <a:cs typeface="Times New Roman" panose="02020603050405020304" charset="0"/>
            </a:endParaRPr>
          </a:p>
        </p:txBody>
      </p:sp>
      <p:sp>
        <p:nvSpPr>
          <p:cNvPr id="6" name="圆角矩形 5"/>
          <p:cNvSpPr/>
          <p:nvPr/>
        </p:nvSpPr>
        <p:spPr>
          <a:xfrm>
            <a:off x="4879340" y="68580"/>
            <a:ext cx="3164840" cy="608753"/>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016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en-US" altLang="zh-CN" sz="3735" b="1">
                <a:solidFill>
                  <a:srgbClr val="C00000"/>
                </a:solidFill>
                <a:latin typeface="宋体" panose="02010600030101010101" pitchFamily="2" charset="-122"/>
                <a:ea typeface="宋体" panose="02010600030101010101" pitchFamily="2" charset="-122"/>
                <a:sym typeface="+mn-ea"/>
              </a:rPr>
              <a:t>理念的提出</a:t>
            </a:r>
            <a:endParaRPr lang="en-US" altLang="zh-CN" sz="3735" b="1">
              <a:solidFill>
                <a:srgbClr val="C00000"/>
              </a:solidFill>
              <a:latin typeface="宋体" panose="02010600030101010101" pitchFamily="2" charset="-122"/>
              <a:ea typeface="宋体" panose="02010600030101010101" pitchFamily="2" charset="-122"/>
              <a:sym typeface="+mn-ea"/>
            </a:endParaRPr>
          </a:p>
        </p:txBody>
      </p:sp>
      <p:pic>
        <p:nvPicPr>
          <p:cNvPr id="5124" name="图片 6" descr="logo横版 png"/>
          <p:cNvPicPr>
            <a:picLocks noChangeAspect="1"/>
          </p:cNvPicPr>
          <p:nvPr/>
        </p:nvPicPr>
        <p:blipFill>
          <a:blip r:embed="rId4"/>
          <a:stretch>
            <a:fillRect/>
          </a:stretch>
        </p:blipFill>
        <p:spPr>
          <a:xfrm>
            <a:off x="11477625" y="82550"/>
            <a:ext cx="608013" cy="642938"/>
          </a:xfrm>
          <a:prstGeom prst="rect">
            <a:avLst/>
          </a:prstGeom>
          <a:noFill/>
          <a:ln w="9525">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12192000" cy="6858000"/>
          </a:xfrm>
          <a:prstGeom prst="rect">
            <a:avLst/>
          </a:prstGeom>
        </p:spPr>
      </p:pic>
      <p:pic>
        <p:nvPicPr>
          <p:cNvPr id="3" name="图片 2"/>
          <p:cNvPicPr>
            <a:picLocks noChangeAspect="1"/>
          </p:cNvPicPr>
          <p:nvPr/>
        </p:nvPicPr>
        <p:blipFill>
          <a:blip r:embed="rId2"/>
          <a:stretch>
            <a:fillRect/>
          </a:stretch>
        </p:blipFill>
        <p:spPr>
          <a:xfrm rot="10800000" flipH="1">
            <a:off x="-528655" y="-163003"/>
            <a:ext cx="12890305" cy="7184005"/>
          </a:xfrm>
          <a:prstGeom prst="rect">
            <a:avLst/>
          </a:prstGeom>
        </p:spPr>
      </p:pic>
      <p:pic>
        <p:nvPicPr>
          <p:cNvPr id="4" name="图片 3" descr="2"/>
          <p:cNvPicPr>
            <a:picLocks noChangeAspect="1"/>
          </p:cNvPicPr>
          <p:nvPr/>
        </p:nvPicPr>
        <p:blipFill>
          <a:blip r:embed="rId3"/>
          <a:stretch>
            <a:fillRect/>
          </a:stretch>
        </p:blipFill>
        <p:spPr>
          <a:xfrm>
            <a:off x="1693" y="0"/>
            <a:ext cx="12187767" cy="6857153"/>
          </a:xfrm>
          <a:prstGeom prst="rect">
            <a:avLst/>
          </a:prstGeom>
        </p:spPr>
      </p:pic>
      <p:sp>
        <p:nvSpPr>
          <p:cNvPr id="6" name="圆角矩形 5"/>
          <p:cNvSpPr/>
          <p:nvPr/>
        </p:nvSpPr>
        <p:spPr>
          <a:xfrm>
            <a:off x="4367953" y="48260"/>
            <a:ext cx="3767667" cy="692573"/>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016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3735" b="1">
                <a:solidFill>
                  <a:srgbClr val="C00000"/>
                </a:solidFill>
                <a:latin typeface="宋体" panose="02010600030101010101" pitchFamily="2" charset="-122"/>
                <a:ea typeface="宋体" panose="02010600030101010101" pitchFamily="2" charset="-122"/>
                <a:sym typeface="+mn-ea"/>
              </a:rPr>
              <a:t>专业词汇积累</a:t>
            </a:r>
            <a:endParaRPr lang="zh-CN" altLang="en-US" sz="3735" b="1">
              <a:solidFill>
                <a:srgbClr val="C00000"/>
              </a:solidFill>
              <a:latin typeface="宋体" panose="02010600030101010101" pitchFamily="2" charset="-122"/>
              <a:ea typeface="宋体" panose="02010600030101010101" pitchFamily="2" charset="-122"/>
              <a:sym typeface="+mn-ea"/>
            </a:endParaRPr>
          </a:p>
        </p:txBody>
      </p:sp>
      <p:graphicFrame>
        <p:nvGraphicFramePr>
          <p:cNvPr id="9" name="表格 8"/>
          <p:cNvGraphicFramePr/>
          <p:nvPr>
            <p:custDataLst>
              <p:tags r:id="rId4"/>
            </p:custDataLst>
          </p:nvPr>
        </p:nvGraphicFramePr>
        <p:xfrm>
          <a:off x="335280" y="769620"/>
          <a:ext cx="11552555" cy="6043930"/>
        </p:xfrm>
        <a:graphic>
          <a:graphicData uri="http://schemas.openxmlformats.org/drawingml/2006/table">
            <a:tbl>
              <a:tblPr firstRow="1" bandRow="1">
                <a:tableStyleId>{5C22544A-7EE6-4342-B048-85BDC9FD1C3A}</a:tableStyleId>
              </a:tblPr>
              <a:tblGrid>
                <a:gridCol w="1069340"/>
                <a:gridCol w="3038475"/>
                <a:gridCol w="7444740"/>
              </a:tblGrid>
              <a:tr h="882650">
                <a:tc>
                  <a:txBody>
                    <a:bodyPr/>
                    <a:p>
                      <a:pPr algn="ctr">
                        <a:buNone/>
                      </a:pPr>
                      <a:r>
                        <a:rPr lang="zh-CN" altLang="en-US" sz="2665">
                          <a:solidFill>
                            <a:schemeClr val="tx1"/>
                          </a:solidFill>
                          <a:latin typeface="宋体" panose="02010600030101010101" pitchFamily="2" charset="-122"/>
                          <a:ea typeface="宋体" panose="02010600030101010101" pitchFamily="2" charset="-122"/>
                          <a:cs typeface="Times New Roman" panose="02020603050405020304" charset="0"/>
                        </a:rPr>
                        <a:t>序号</a:t>
                      </a:r>
                      <a:endParaRPr lang="zh-CN" altLang="en-US" sz="2665">
                        <a:solidFill>
                          <a:schemeClr val="tx1"/>
                        </a:solidFill>
                        <a:latin typeface="宋体" panose="02010600030101010101" pitchFamily="2" charset="-122"/>
                        <a:ea typeface="宋体" panose="02010600030101010101" pitchFamily="2" charset="-122"/>
                        <a:cs typeface="Times New Roman" panose="02020603050405020304" charset="0"/>
                      </a:endParaRPr>
                    </a:p>
                  </a:txBody>
                  <a:tcPr marL="121920" marR="121920" marT="60960" marB="6096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r>
                        <a:rPr lang="zh-CN" altLang="en-US" sz="2665">
                          <a:solidFill>
                            <a:schemeClr val="tx1"/>
                          </a:solidFill>
                          <a:sym typeface="+mn-ea"/>
                        </a:rPr>
                        <a:t>汉语</a:t>
                      </a:r>
                      <a:endParaRPr lang="zh-CN" altLang="en-US" sz="2665">
                        <a:solidFill>
                          <a:schemeClr val="tx1"/>
                        </a:solidFill>
                      </a:endParaRPr>
                    </a:p>
                  </a:txBody>
                  <a:tcPr marL="121920" marR="121920" marT="60960" marB="6096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r>
                        <a:rPr lang="zh-CN" altLang="en-US" sz="2665">
                          <a:solidFill>
                            <a:schemeClr val="tx1"/>
                          </a:solidFill>
                          <a:sym typeface="+mn-ea"/>
                        </a:rPr>
                        <a:t>英语</a:t>
                      </a:r>
                      <a:endParaRPr lang="zh-CN" altLang="en-US" sz="2665">
                        <a:solidFill>
                          <a:schemeClr val="tx1"/>
                        </a:solidFill>
                      </a:endParaRPr>
                    </a:p>
                  </a:txBody>
                  <a:tcPr marL="121920" marR="121920" marT="60960" marB="6096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934720">
                <a:tc>
                  <a:txBody>
                    <a:bodyPr/>
                    <a:p>
                      <a:pPr algn="ctr">
                        <a:buNone/>
                      </a:pPr>
                      <a:r>
                        <a:rPr lang="en-US" altLang="zh-CN" sz="2665">
                          <a:solidFill>
                            <a:schemeClr val="tx1"/>
                          </a:solidFill>
                          <a:latin typeface="宋体" panose="02010600030101010101" pitchFamily="2" charset="-122"/>
                          <a:ea typeface="宋体" panose="02010600030101010101" pitchFamily="2" charset="-122"/>
                          <a:cs typeface="Times New Roman" panose="02020603050405020304" charset="0"/>
                        </a:rPr>
                        <a:t>1</a:t>
                      </a:r>
                      <a:endParaRPr lang="en-US" altLang="zh-CN" sz="2665">
                        <a:solidFill>
                          <a:schemeClr val="tx1"/>
                        </a:solidFill>
                        <a:latin typeface="宋体" panose="02010600030101010101" pitchFamily="2" charset="-122"/>
                        <a:ea typeface="宋体" panose="02010600030101010101" pitchFamily="2" charset="-122"/>
                        <a:cs typeface="Times New Roman" panose="02020603050405020304" charset="0"/>
                      </a:endParaRPr>
                    </a:p>
                    <a:p>
                      <a:pPr algn="ctr">
                        <a:buNone/>
                      </a:pPr>
                      <a:endParaRPr lang="en-US" altLang="zh-CN" sz="2665">
                        <a:solidFill>
                          <a:schemeClr val="tx1"/>
                        </a:solidFill>
                        <a:latin typeface="宋体" panose="02010600030101010101" pitchFamily="2" charset="-122"/>
                        <a:ea typeface="宋体" panose="02010600030101010101" pitchFamily="2" charset="-122"/>
                        <a:cs typeface="Times New Roman" panose="02020603050405020304" charset="0"/>
                      </a:endParaRPr>
                    </a:p>
                  </a:txBody>
                  <a:tcPr marL="121920" marR="121920" marT="60960" marB="6096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sz="2400"/>
                    </a:p>
                  </a:txBody>
                  <a:tcPr marL="121920" marR="121920" marT="60960" marB="6096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sz="2400"/>
                    </a:p>
                  </a:txBody>
                  <a:tcPr marL="121920" marR="121920" marT="60960" marB="6096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528320">
                <a:tc>
                  <a:txBody>
                    <a:bodyPr/>
                    <a:p>
                      <a:pPr algn="ctr">
                        <a:buNone/>
                      </a:pPr>
                      <a:r>
                        <a:rPr lang="en-US" altLang="zh-CN" sz="2665">
                          <a:solidFill>
                            <a:schemeClr val="tx1"/>
                          </a:solidFill>
                          <a:latin typeface="宋体" panose="02010600030101010101" pitchFamily="2" charset="-122"/>
                          <a:ea typeface="宋体" panose="02010600030101010101" pitchFamily="2" charset="-122"/>
                          <a:cs typeface="Times New Roman" panose="02020603050405020304" charset="0"/>
                        </a:rPr>
                        <a:t>2</a:t>
                      </a:r>
                      <a:endParaRPr lang="en-US" altLang="zh-CN" sz="2665">
                        <a:solidFill>
                          <a:schemeClr val="tx1"/>
                        </a:solidFill>
                        <a:latin typeface="宋体" panose="02010600030101010101" pitchFamily="2" charset="-122"/>
                        <a:ea typeface="宋体" panose="02010600030101010101" pitchFamily="2" charset="-122"/>
                        <a:cs typeface="Times New Roman" panose="02020603050405020304" charset="0"/>
                      </a:endParaRPr>
                    </a:p>
                  </a:txBody>
                  <a:tcPr marL="121920" marR="121920" marT="60960" marB="6096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sz="2400"/>
                    </a:p>
                  </a:txBody>
                  <a:tcPr marL="121920" marR="121920" marT="60960" marB="6096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sz="2400"/>
                    </a:p>
                  </a:txBody>
                  <a:tcPr marL="121920" marR="121920" marT="60960" marB="6096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528320">
                <a:tc>
                  <a:txBody>
                    <a:bodyPr/>
                    <a:p>
                      <a:pPr algn="ctr">
                        <a:buNone/>
                      </a:pPr>
                      <a:r>
                        <a:rPr lang="en-US" altLang="zh-CN" sz="2665">
                          <a:solidFill>
                            <a:schemeClr val="tx1"/>
                          </a:solidFill>
                          <a:latin typeface="宋体" panose="02010600030101010101" pitchFamily="2" charset="-122"/>
                          <a:ea typeface="宋体" panose="02010600030101010101" pitchFamily="2" charset="-122"/>
                          <a:cs typeface="Times New Roman" panose="02020603050405020304" charset="0"/>
                        </a:rPr>
                        <a:t>3</a:t>
                      </a:r>
                      <a:endParaRPr lang="en-US" altLang="zh-CN" sz="2665">
                        <a:solidFill>
                          <a:schemeClr val="tx1"/>
                        </a:solidFill>
                        <a:latin typeface="宋体" panose="02010600030101010101" pitchFamily="2" charset="-122"/>
                        <a:ea typeface="宋体" panose="02010600030101010101" pitchFamily="2" charset="-122"/>
                        <a:cs typeface="Times New Roman" panose="02020603050405020304" charset="0"/>
                      </a:endParaRPr>
                    </a:p>
                  </a:txBody>
                  <a:tcPr marL="121920" marR="121920" marT="60960" marB="6096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sz="2400"/>
                    </a:p>
                  </a:txBody>
                  <a:tcPr marL="121920" marR="121920" marT="60960" marB="6096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sz="2400"/>
                    </a:p>
                  </a:txBody>
                  <a:tcPr marL="121920" marR="121920" marT="60960" marB="6096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528320">
                <a:tc>
                  <a:txBody>
                    <a:bodyPr/>
                    <a:p>
                      <a:pPr algn="ctr">
                        <a:buNone/>
                      </a:pPr>
                      <a:r>
                        <a:rPr lang="en-US" altLang="zh-CN" sz="2665">
                          <a:solidFill>
                            <a:schemeClr val="tx1"/>
                          </a:solidFill>
                          <a:latin typeface="宋体" panose="02010600030101010101" pitchFamily="2" charset="-122"/>
                          <a:ea typeface="宋体" panose="02010600030101010101" pitchFamily="2" charset="-122"/>
                          <a:cs typeface="Times New Roman" panose="02020603050405020304" charset="0"/>
                        </a:rPr>
                        <a:t>4</a:t>
                      </a:r>
                      <a:endParaRPr lang="en-US" altLang="zh-CN" sz="2665">
                        <a:solidFill>
                          <a:schemeClr val="tx1"/>
                        </a:solidFill>
                        <a:latin typeface="宋体" panose="02010600030101010101" pitchFamily="2" charset="-122"/>
                        <a:ea typeface="宋体" panose="02010600030101010101" pitchFamily="2" charset="-122"/>
                        <a:cs typeface="Times New Roman" panose="02020603050405020304" charset="0"/>
                      </a:endParaRPr>
                    </a:p>
                  </a:txBody>
                  <a:tcPr marL="121920" marR="121920" marT="60960" marB="6096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sz="2400"/>
                    </a:p>
                  </a:txBody>
                  <a:tcPr marL="121920" marR="121920" marT="60960" marB="6096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sz="2400"/>
                    </a:p>
                  </a:txBody>
                  <a:tcPr marL="121920" marR="121920" marT="60960" marB="6096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528320">
                <a:tc>
                  <a:txBody>
                    <a:bodyPr/>
                    <a:p>
                      <a:pPr algn="ctr">
                        <a:buNone/>
                      </a:pPr>
                      <a:r>
                        <a:rPr lang="en-US" altLang="zh-CN" sz="2665">
                          <a:solidFill>
                            <a:schemeClr val="tx1"/>
                          </a:solidFill>
                          <a:latin typeface="宋体" panose="02010600030101010101" pitchFamily="2" charset="-122"/>
                          <a:ea typeface="宋体" panose="02010600030101010101" pitchFamily="2" charset="-122"/>
                          <a:cs typeface="Times New Roman" panose="02020603050405020304" charset="0"/>
                        </a:rPr>
                        <a:t>5</a:t>
                      </a:r>
                      <a:endParaRPr lang="en-US" altLang="zh-CN" sz="2665">
                        <a:solidFill>
                          <a:schemeClr val="tx1"/>
                        </a:solidFill>
                        <a:latin typeface="宋体" panose="02010600030101010101" pitchFamily="2" charset="-122"/>
                        <a:ea typeface="宋体" panose="02010600030101010101" pitchFamily="2" charset="-122"/>
                        <a:cs typeface="Times New Roman" panose="02020603050405020304" charset="0"/>
                      </a:endParaRPr>
                    </a:p>
                  </a:txBody>
                  <a:tcPr marL="121920" marR="121920" marT="60960" marB="6096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sz="2400"/>
                    </a:p>
                  </a:txBody>
                  <a:tcPr marL="121920" marR="121920" marT="60960" marB="6096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sz="2400"/>
                    </a:p>
                  </a:txBody>
                  <a:tcPr marL="121920" marR="121920" marT="60960" marB="6096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528320">
                <a:tc>
                  <a:txBody>
                    <a:bodyPr/>
                    <a:p>
                      <a:pPr algn="ctr">
                        <a:buNone/>
                      </a:pPr>
                      <a:r>
                        <a:rPr lang="en-US" altLang="zh-CN" sz="2665">
                          <a:solidFill>
                            <a:schemeClr val="tx1"/>
                          </a:solidFill>
                          <a:latin typeface="宋体" panose="02010600030101010101" pitchFamily="2" charset="-122"/>
                          <a:ea typeface="宋体" panose="02010600030101010101" pitchFamily="2" charset="-122"/>
                          <a:cs typeface="Times New Roman" panose="02020603050405020304" charset="0"/>
                        </a:rPr>
                        <a:t>6</a:t>
                      </a:r>
                      <a:endParaRPr lang="en-US" altLang="zh-CN" sz="2665">
                        <a:solidFill>
                          <a:schemeClr val="tx1"/>
                        </a:solidFill>
                        <a:latin typeface="宋体" panose="02010600030101010101" pitchFamily="2" charset="-122"/>
                        <a:ea typeface="宋体" panose="02010600030101010101" pitchFamily="2" charset="-122"/>
                        <a:cs typeface="Times New Roman" panose="02020603050405020304" charset="0"/>
                      </a:endParaRPr>
                    </a:p>
                  </a:txBody>
                  <a:tcPr marL="121920" marR="121920" marT="60960" marB="6096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sz="2400"/>
                    </a:p>
                  </a:txBody>
                  <a:tcPr marL="121920" marR="121920" marT="60960" marB="6096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sz="2400"/>
                    </a:p>
                  </a:txBody>
                  <a:tcPr marL="121920" marR="121920" marT="60960" marB="6096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528320">
                <a:tc>
                  <a:txBody>
                    <a:bodyPr/>
                    <a:p>
                      <a:pPr algn="ctr">
                        <a:buNone/>
                      </a:pPr>
                      <a:r>
                        <a:rPr lang="en-US" altLang="zh-CN" sz="2665">
                          <a:solidFill>
                            <a:schemeClr val="tx1"/>
                          </a:solidFill>
                          <a:latin typeface="宋体" panose="02010600030101010101" pitchFamily="2" charset="-122"/>
                          <a:ea typeface="宋体" panose="02010600030101010101" pitchFamily="2" charset="-122"/>
                          <a:cs typeface="Times New Roman" panose="02020603050405020304" charset="0"/>
                        </a:rPr>
                        <a:t>7</a:t>
                      </a:r>
                      <a:endParaRPr lang="en-US" altLang="zh-CN" sz="2665">
                        <a:solidFill>
                          <a:schemeClr val="tx1"/>
                        </a:solidFill>
                        <a:latin typeface="宋体" panose="02010600030101010101" pitchFamily="2" charset="-122"/>
                        <a:ea typeface="宋体" panose="02010600030101010101" pitchFamily="2" charset="-122"/>
                        <a:cs typeface="Times New Roman" panose="02020603050405020304" charset="0"/>
                      </a:endParaRPr>
                    </a:p>
                  </a:txBody>
                  <a:tcPr marL="121920" marR="121920" marT="60960" marB="6096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sz="2400"/>
                    </a:p>
                  </a:txBody>
                  <a:tcPr marL="121920" marR="121920" marT="60960" marB="6096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sz="2400"/>
                    </a:p>
                  </a:txBody>
                  <a:tcPr marL="121920" marR="121920" marT="60960" marB="6096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528320">
                <a:tc>
                  <a:txBody>
                    <a:bodyPr/>
                    <a:p>
                      <a:pPr algn="ctr">
                        <a:buNone/>
                      </a:pPr>
                      <a:r>
                        <a:rPr lang="en-US" altLang="zh-CN" sz="2665">
                          <a:solidFill>
                            <a:schemeClr val="tx1"/>
                          </a:solidFill>
                          <a:latin typeface="宋体" panose="02010600030101010101" pitchFamily="2" charset="-122"/>
                          <a:ea typeface="宋体" panose="02010600030101010101" pitchFamily="2" charset="-122"/>
                          <a:cs typeface="Times New Roman" panose="02020603050405020304" charset="0"/>
                        </a:rPr>
                        <a:t>8</a:t>
                      </a:r>
                      <a:endParaRPr lang="en-US" altLang="zh-CN" sz="2665">
                        <a:solidFill>
                          <a:schemeClr val="tx1"/>
                        </a:solidFill>
                        <a:latin typeface="宋体" panose="02010600030101010101" pitchFamily="2" charset="-122"/>
                        <a:ea typeface="宋体" panose="02010600030101010101" pitchFamily="2" charset="-122"/>
                        <a:cs typeface="Times New Roman" panose="02020603050405020304" charset="0"/>
                      </a:endParaRPr>
                    </a:p>
                  </a:txBody>
                  <a:tcPr marL="121920" marR="121920" marT="60960" marB="6096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sz="2400"/>
                    </a:p>
                  </a:txBody>
                  <a:tcPr marL="121920" marR="121920" marT="60960" marB="6096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sz="2400"/>
                    </a:p>
                  </a:txBody>
                  <a:tcPr marL="121920" marR="121920" marT="60960" marB="6096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528320">
                <a:tc>
                  <a:txBody>
                    <a:bodyPr/>
                    <a:p>
                      <a:pPr algn="ctr">
                        <a:buNone/>
                      </a:pPr>
                      <a:r>
                        <a:rPr lang="en-US" altLang="zh-CN" sz="2665">
                          <a:solidFill>
                            <a:schemeClr val="tx1"/>
                          </a:solidFill>
                          <a:latin typeface="宋体" panose="02010600030101010101" pitchFamily="2" charset="-122"/>
                          <a:ea typeface="宋体" panose="02010600030101010101" pitchFamily="2" charset="-122"/>
                          <a:cs typeface="Times New Roman" panose="02020603050405020304" charset="0"/>
                        </a:rPr>
                        <a:t>9</a:t>
                      </a:r>
                      <a:endParaRPr lang="en-US" altLang="zh-CN" sz="2665">
                        <a:solidFill>
                          <a:schemeClr val="tx1"/>
                        </a:solidFill>
                        <a:latin typeface="宋体" panose="02010600030101010101" pitchFamily="2" charset="-122"/>
                        <a:ea typeface="宋体" panose="02010600030101010101" pitchFamily="2" charset="-122"/>
                        <a:cs typeface="Times New Roman" panose="02020603050405020304" charset="0"/>
                      </a:endParaRPr>
                    </a:p>
                  </a:txBody>
                  <a:tcPr marL="121920" marR="121920" marT="60960" marB="6096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sz="2400"/>
                    </a:p>
                  </a:txBody>
                  <a:tcPr marL="121920" marR="121920" marT="60960" marB="6096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sz="2400"/>
                    </a:p>
                  </a:txBody>
                  <a:tcPr marL="121920" marR="121920" marT="60960" marB="6096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bl>
          </a:graphicData>
        </a:graphic>
      </p:graphicFrame>
      <p:sp>
        <p:nvSpPr>
          <p:cNvPr id="10" name="文本框 9"/>
          <p:cNvSpPr txBox="1"/>
          <p:nvPr/>
        </p:nvSpPr>
        <p:spPr>
          <a:xfrm>
            <a:off x="1391073" y="1222587"/>
            <a:ext cx="2976880" cy="1076325"/>
          </a:xfrm>
          <a:prstGeom prst="rect">
            <a:avLst/>
          </a:prstGeom>
          <a:noFill/>
        </p:spPr>
        <p:txBody>
          <a:bodyPr wrap="square" rtlCol="0">
            <a:spAutoFit/>
          </a:bodyPr>
          <a:p>
            <a:pPr algn="ctr"/>
            <a:r>
              <a:rPr lang="zh-CN" altLang="en-US" sz="3200">
                <a:latin typeface="宋体" panose="02010600030101010101" pitchFamily="2" charset="-122"/>
                <a:ea typeface="宋体" panose="02010600030101010101" pitchFamily="2" charset="-122"/>
              </a:rPr>
              <a:t>绿水青山就是</a:t>
            </a:r>
            <a:endParaRPr lang="zh-CN" altLang="en-US" sz="3200">
              <a:latin typeface="宋体" panose="02010600030101010101" pitchFamily="2" charset="-122"/>
              <a:ea typeface="宋体" panose="02010600030101010101" pitchFamily="2" charset="-122"/>
            </a:endParaRPr>
          </a:p>
          <a:p>
            <a:pPr algn="ctr"/>
            <a:r>
              <a:rPr lang="zh-CN" altLang="en-US" sz="3200">
                <a:latin typeface="宋体" panose="02010600030101010101" pitchFamily="2" charset="-122"/>
                <a:ea typeface="宋体" panose="02010600030101010101" pitchFamily="2" charset="-122"/>
              </a:rPr>
              <a:t>金山银山</a:t>
            </a:r>
            <a:endParaRPr lang="zh-CN" altLang="en-US" sz="3200">
              <a:latin typeface="宋体" panose="02010600030101010101" pitchFamily="2" charset="-122"/>
              <a:ea typeface="宋体" panose="02010600030101010101" pitchFamily="2" charset="-122"/>
            </a:endParaRPr>
          </a:p>
        </p:txBody>
      </p:sp>
      <p:sp>
        <p:nvSpPr>
          <p:cNvPr id="7" name="文本框 6"/>
          <p:cNvSpPr txBox="1"/>
          <p:nvPr>
            <p:custDataLst>
              <p:tags r:id="rId5"/>
            </p:custDataLst>
          </p:nvPr>
        </p:nvSpPr>
        <p:spPr>
          <a:xfrm>
            <a:off x="1391920" y="2242820"/>
            <a:ext cx="2976880" cy="583565"/>
          </a:xfrm>
          <a:prstGeom prst="rect">
            <a:avLst/>
          </a:prstGeom>
          <a:noFill/>
        </p:spPr>
        <p:txBody>
          <a:bodyPr wrap="square" rtlCol="0">
            <a:spAutoFit/>
          </a:bodyPr>
          <a:p>
            <a:r>
              <a:rPr lang="zh-CN" altLang="en-US" sz="3200">
                <a:latin typeface="宋体" panose="02010600030101010101" pitchFamily="2" charset="-122"/>
                <a:ea typeface="宋体" panose="02010600030101010101" pitchFamily="2" charset="-122"/>
              </a:rPr>
              <a:t>八八战略</a:t>
            </a:r>
            <a:endParaRPr lang="zh-CN" altLang="en-US" sz="3200">
              <a:latin typeface="宋体" panose="02010600030101010101" pitchFamily="2" charset="-122"/>
              <a:ea typeface="宋体" panose="02010600030101010101" pitchFamily="2" charset="-122"/>
            </a:endParaRPr>
          </a:p>
        </p:txBody>
      </p:sp>
      <p:sp>
        <p:nvSpPr>
          <p:cNvPr id="8" name="文本框 7"/>
          <p:cNvSpPr txBox="1"/>
          <p:nvPr>
            <p:custDataLst>
              <p:tags r:id="rId6"/>
            </p:custDataLst>
          </p:nvPr>
        </p:nvSpPr>
        <p:spPr>
          <a:xfrm>
            <a:off x="1391920" y="2819400"/>
            <a:ext cx="2688167" cy="583565"/>
          </a:xfrm>
          <a:prstGeom prst="rect">
            <a:avLst/>
          </a:prstGeom>
          <a:noFill/>
        </p:spPr>
        <p:txBody>
          <a:bodyPr wrap="square" rtlCol="0">
            <a:spAutoFit/>
          </a:bodyPr>
          <a:p>
            <a:r>
              <a:rPr lang="zh-CN" altLang="en-US" sz="3200">
                <a:latin typeface="宋体" panose="02010600030101010101" pitchFamily="2" charset="-122"/>
                <a:ea typeface="宋体" panose="02010600030101010101" pitchFamily="2" charset="-122"/>
              </a:rPr>
              <a:t>绿色浙江</a:t>
            </a:r>
            <a:endParaRPr lang="zh-CN" altLang="en-US" sz="3200">
              <a:latin typeface="宋体" panose="02010600030101010101" pitchFamily="2" charset="-122"/>
              <a:ea typeface="宋体" panose="02010600030101010101" pitchFamily="2" charset="-122"/>
            </a:endParaRPr>
          </a:p>
        </p:txBody>
      </p:sp>
      <p:sp>
        <p:nvSpPr>
          <p:cNvPr id="13" name="文本框 12"/>
          <p:cNvSpPr txBox="1"/>
          <p:nvPr>
            <p:custDataLst>
              <p:tags r:id="rId7"/>
            </p:custDataLst>
          </p:nvPr>
        </p:nvSpPr>
        <p:spPr>
          <a:xfrm>
            <a:off x="1295400" y="3346873"/>
            <a:ext cx="3299460" cy="583565"/>
          </a:xfrm>
          <a:prstGeom prst="rect">
            <a:avLst/>
          </a:prstGeom>
          <a:noFill/>
        </p:spPr>
        <p:txBody>
          <a:bodyPr wrap="square" rtlCol="0">
            <a:spAutoFit/>
          </a:bodyPr>
          <a:p>
            <a:r>
              <a:rPr lang="zh-CN" altLang="en-US" sz="3200">
                <a:latin typeface="宋体" panose="02010600030101010101" pitchFamily="2" charset="-122"/>
                <a:ea typeface="宋体" panose="02010600030101010101" pitchFamily="2" charset="-122"/>
              </a:rPr>
              <a:t>矿业驱动型经济</a:t>
            </a:r>
            <a:endParaRPr lang="zh-CN" altLang="en-US" sz="3200">
              <a:latin typeface="宋体" panose="02010600030101010101" pitchFamily="2" charset="-122"/>
              <a:ea typeface="宋体" panose="02010600030101010101" pitchFamily="2" charset="-122"/>
            </a:endParaRPr>
          </a:p>
        </p:txBody>
      </p:sp>
      <p:sp>
        <p:nvSpPr>
          <p:cNvPr id="29" name="文本框 28"/>
          <p:cNvSpPr txBox="1"/>
          <p:nvPr>
            <p:custDataLst>
              <p:tags r:id="rId8"/>
            </p:custDataLst>
          </p:nvPr>
        </p:nvSpPr>
        <p:spPr>
          <a:xfrm>
            <a:off x="1411393" y="3813387"/>
            <a:ext cx="2815167" cy="583565"/>
          </a:xfrm>
          <a:prstGeom prst="rect">
            <a:avLst/>
          </a:prstGeom>
          <a:noFill/>
        </p:spPr>
        <p:txBody>
          <a:bodyPr wrap="square" rtlCol="0">
            <a:spAutoFit/>
          </a:bodyPr>
          <a:p>
            <a:r>
              <a:rPr lang="zh-CN" altLang="en-US" sz="3200">
                <a:latin typeface="宋体" panose="02010600030101010101" pitchFamily="2" charset="-122"/>
                <a:ea typeface="宋体" panose="02010600030101010101" pitchFamily="2" charset="-122"/>
              </a:rPr>
              <a:t>生态转型</a:t>
            </a:r>
            <a:endParaRPr lang="zh-CN" altLang="en-US" sz="3200">
              <a:latin typeface="宋体" panose="02010600030101010101" pitchFamily="2" charset="-122"/>
              <a:ea typeface="宋体" panose="02010600030101010101" pitchFamily="2" charset="-122"/>
            </a:endParaRPr>
          </a:p>
        </p:txBody>
      </p:sp>
      <p:sp>
        <p:nvSpPr>
          <p:cNvPr id="30" name="文本框 29"/>
          <p:cNvSpPr txBox="1"/>
          <p:nvPr>
            <p:custDataLst>
              <p:tags r:id="rId9"/>
            </p:custDataLst>
          </p:nvPr>
        </p:nvSpPr>
        <p:spPr>
          <a:xfrm>
            <a:off x="1411393" y="4372187"/>
            <a:ext cx="4445000" cy="583565"/>
          </a:xfrm>
          <a:prstGeom prst="rect">
            <a:avLst/>
          </a:prstGeom>
          <a:noFill/>
        </p:spPr>
        <p:txBody>
          <a:bodyPr wrap="square" rtlCol="0">
            <a:spAutoFit/>
          </a:bodyPr>
          <a:p>
            <a:r>
              <a:rPr lang="zh-CN" altLang="en-US" sz="3200">
                <a:latin typeface="宋体" panose="02010600030101010101" pitchFamily="2" charset="-122"/>
                <a:ea typeface="宋体" panose="02010600030101010101" pitchFamily="2" charset="-122"/>
              </a:rPr>
              <a:t>生态旅游</a:t>
            </a:r>
            <a:endParaRPr lang="zh-CN" altLang="en-US" sz="3200">
              <a:latin typeface="宋体" panose="02010600030101010101" pitchFamily="2" charset="-122"/>
              <a:ea typeface="宋体" panose="02010600030101010101" pitchFamily="2" charset="-122"/>
            </a:endParaRPr>
          </a:p>
        </p:txBody>
      </p:sp>
      <p:sp>
        <p:nvSpPr>
          <p:cNvPr id="31" name="文本框 30"/>
          <p:cNvSpPr txBox="1"/>
          <p:nvPr>
            <p:custDataLst>
              <p:tags r:id="rId10"/>
            </p:custDataLst>
          </p:nvPr>
        </p:nvSpPr>
        <p:spPr>
          <a:xfrm>
            <a:off x="1391920" y="4903047"/>
            <a:ext cx="2899833" cy="583565"/>
          </a:xfrm>
          <a:prstGeom prst="rect">
            <a:avLst/>
          </a:prstGeom>
          <a:noFill/>
        </p:spPr>
        <p:txBody>
          <a:bodyPr wrap="square" rtlCol="0">
            <a:spAutoFit/>
          </a:bodyPr>
          <a:p>
            <a:r>
              <a:rPr lang="zh-CN" altLang="en-US" sz="3200">
                <a:latin typeface="宋体" panose="02010600030101010101" pitchFamily="2" charset="-122"/>
                <a:ea typeface="宋体" panose="02010600030101010101" pitchFamily="2" charset="-122"/>
              </a:rPr>
              <a:t>生态保护</a:t>
            </a:r>
            <a:endParaRPr lang="zh-CN" altLang="en-US" sz="3200">
              <a:latin typeface="宋体" panose="02010600030101010101" pitchFamily="2" charset="-122"/>
              <a:ea typeface="宋体" panose="02010600030101010101" pitchFamily="2" charset="-122"/>
            </a:endParaRPr>
          </a:p>
        </p:txBody>
      </p:sp>
      <p:sp>
        <p:nvSpPr>
          <p:cNvPr id="32" name="文本框 31"/>
          <p:cNvSpPr txBox="1"/>
          <p:nvPr>
            <p:custDataLst>
              <p:tags r:id="rId11"/>
            </p:custDataLst>
          </p:nvPr>
        </p:nvSpPr>
        <p:spPr>
          <a:xfrm>
            <a:off x="1411393" y="5444913"/>
            <a:ext cx="2901527" cy="583565"/>
          </a:xfrm>
          <a:prstGeom prst="rect">
            <a:avLst/>
          </a:prstGeom>
          <a:noFill/>
        </p:spPr>
        <p:txBody>
          <a:bodyPr wrap="square" rtlCol="0">
            <a:spAutoFit/>
          </a:bodyPr>
          <a:p>
            <a:r>
              <a:rPr lang="zh-CN" altLang="en-US" sz="3200">
                <a:latin typeface="宋体" panose="02010600030101010101" pitchFamily="2" charset="-122"/>
                <a:ea typeface="宋体" panose="02010600030101010101" pitchFamily="2" charset="-122"/>
              </a:rPr>
              <a:t>生态发展</a:t>
            </a:r>
            <a:endParaRPr lang="zh-CN" altLang="en-US" sz="3200">
              <a:latin typeface="宋体" panose="02010600030101010101" pitchFamily="2" charset="-122"/>
              <a:ea typeface="宋体" panose="02010600030101010101" pitchFamily="2" charset="-122"/>
            </a:endParaRPr>
          </a:p>
        </p:txBody>
      </p:sp>
      <p:sp>
        <p:nvSpPr>
          <p:cNvPr id="33" name="文本框 32"/>
          <p:cNvSpPr txBox="1"/>
          <p:nvPr>
            <p:custDataLst>
              <p:tags r:id="rId12"/>
            </p:custDataLst>
          </p:nvPr>
        </p:nvSpPr>
        <p:spPr>
          <a:xfrm>
            <a:off x="1411393" y="5992707"/>
            <a:ext cx="2880360" cy="583565"/>
          </a:xfrm>
          <a:prstGeom prst="rect">
            <a:avLst/>
          </a:prstGeom>
          <a:noFill/>
        </p:spPr>
        <p:txBody>
          <a:bodyPr wrap="square" rtlCol="0">
            <a:spAutoFit/>
          </a:bodyPr>
          <a:p>
            <a:r>
              <a:rPr lang="zh-CN" altLang="en-US" sz="3200">
                <a:latin typeface="宋体" panose="02010600030101010101" pitchFamily="2" charset="-122"/>
                <a:ea typeface="宋体" panose="02010600030101010101" pitchFamily="2" charset="-122"/>
              </a:rPr>
              <a:t>先污染后治理</a:t>
            </a:r>
            <a:endParaRPr lang="zh-CN" altLang="en-US" sz="3200">
              <a:latin typeface="宋体" panose="02010600030101010101" pitchFamily="2" charset="-122"/>
              <a:ea typeface="宋体" panose="02010600030101010101" pitchFamily="2" charset="-122"/>
            </a:endParaRPr>
          </a:p>
        </p:txBody>
      </p:sp>
      <p:sp>
        <p:nvSpPr>
          <p:cNvPr id="34" name="文本框 33"/>
          <p:cNvSpPr txBox="1"/>
          <p:nvPr>
            <p:custDataLst>
              <p:tags r:id="rId13"/>
            </p:custDataLst>
          </p:nvPr>
        </p:nvSpPr>
        <p:spPr>
          <a:xfrm>
            <a:off x="4751493" y="2761827"/>
            <a:ext cx="4445000" cy="583565"/>
          </a:xfrm>
          <a:prstGeom prst="rect">
            <a:avLst/>
          </a:prstGeom>
          <a:noFill/>
        </p:spPr>
        <p:txBody>
          <a:bodyPr wrap="square" rtlCol="0">
            <a:spAutoFit/>
          </a:bodyPr>
          <a:p>
            <a:pPr algn="l">
              <a:buClrTx/>
              <a:buSzTx/>
              <a:buFontTx/>
            </a:pPr>
            <a:r>
              <a:rPr lang="en-US" altLang="zh-CN" sz="3200">
                <a:latin typeface="Times New Roman" panose="02020603050405020304" charset="0"/>
                <a:ea typeface="宋体" panose="02010600030101010101" pitchFamily="2" charset="-122"/>
                <a:cs typeface="Times New Roman" panose="02020603050405020304" charset="0"/>
              </a:rPr>
              <a:t>Green Zhejiang</a:t>
            </a:r>
            <a:endParaRPr lang="en-US" altLang="zh-CN" sz="3200">
              <a:latin typeface="Times New Roman" panose="02020603050405020304" charset="0"/>
              <a:ea typeface="宋体" panose="02010600030101010101" pitchFamily="2" charset="-122"/>
              <a:cs typeface="Times New Roman" panose="02020603050405020304" charset="0"/>
            </a:endParaRPr>
          </a:p>
        </p:txBody>
      </p:sp>
      <p:sp>
        <p:nvSpPr>
          <p:cNvPr id="35" name="文本框 34"/>
          <p:cNvSpPr txBox="1"/>
          <p:nvPr/>
        </p:nvSpPr>
        <p:spPr>
          <a:xfrm>
            <a:off x="4655820" y="1220893"/>
            <a:ext cx="6747933" cy="1025313"/>
          </a:xfrm>
          <a:prstGeom prst="rect">
            <a:avLst/>
          </a:prstGeom>
          <a:noFill/>
        </p:spPr>
        <p:txBody>
          <a:bodyPr wrap="square" rtlCol="0">
            <a:noAutofit/>
          </a:bodyPr>
          <a:p>
            <a:r>
              <a:rPr lang="en-US" altLang="zh-CN" sz="3200">
                <a:latin typeface="Times New Roman" panose="02020603050405020304" charset="0"/>
                <a:ea typeface="宋体" panose="02010600030101010101" pitchFamily="2" charset="-122"/>
                <a:cs typeface="Times New Roman" panose="02020603050405020304" charset="0"/>
              </a:rPr>
              <a:t>Lucid Waters and Lush Mountains Are Also Invaluable Assets</a:t>
            </a:r>
            <a:endParaRPr lang="en-US" altLang="zh-CN" sz="3200">
              <a:latin typeface="Times New Roman" panose="02020603050405020304" charset="0"/>
              <a:ea typeface="宋体" panose="02010600030101010101" pitchFamily="2" charset="-122"/>
              <a:cs typeface="Times New Roman" panose="02020603050405020304" charset="0"/>
            </a:endParaRPr>
          </a:p>
        </p:txBody>
      </p:sp>
      <p:sp>
        <p:nvSpPr>
          <p:cNvPr id="36" name="文本框 35"/>
          <p:cNvSpPr txBox="1"/>
          <p:nvPr>
            <p:custDataLst>
              <p:tags r:id="rId14"/>
            </p:custDataLst>
          </p:nvPr>
        </p:nvSpPr>
        <p:spPr>
          <a:xfrm>
            <a:off x="4796367" y="2233507"/>
            <a:ext cx="4140200" cy="583565"/>
          </a:xfrm>
          <a:prstGeom prst="rect">
            <a:avLst/>
          </a:prstGeom>
          <a:noFill/>
        </p:spPr>
        <p:txBody>
          <a:bodyPr wrap="square" rtlCol="0">
            <a:spAutoFit/>
          </a:bodyPr>
          <a:p>
            <a:pPr algn="l"/>
            <a:r>
              <a:rPr lang="en-US" altLang="zh-CN" sz="3200">
                <a:latin typeface="Times New Roman" panose="02020603050405020304" charset="0"/>
                <a:ea typeface="宋体" panose="02010600030101010101" pitchFamily="2" charset="-122"/>
                <a:cs typeface="Times New Roman" panose="02020603050405020304" charset="0"/>
              </a:rPr>
              <a:t>Eight-Eight Strategy</a:t>
            </a:r>
            <a:endParaRPr lang="en-US" altLang="zh-CN" sz="3200">
              <a:latin typeface="Times New Roman" panose="02020603050405020304" charset="0"/>
              <a:ea typeface="宋体" panose="02010600030101010101" pitchFamily="2" charset="-122"/>
              <a:cs typeface="Times New Roman" panose="02020603050405020304" charset="0"/>
            </a:endParaRPr>
          </a:p>
        </p:txBody>
      </p:sp>
      <p:sp>
        <p:nvSpPr>
          <p:cNvPr id="37" name="文本框 36"/>
          <p:cNvSpPr txBox="1"/>
          <p:nvPr>
            <p:custDataLst>
              <p:tags r:id="rId15"/>
            </p:custDataLst>
          </p:nvPr>
        </p:nvSpPr>
        <p:spPr>
          <a:xfrm>
            <a:off x="4751493" y="3257973"/>
            <a:ext cx="4585547" cy="583565"/>
          </a:xfrm>
          <a:prstGeom prst="rect">
            <a:avLst/>
          </a:prstGeom>
          <a:noFill/>
        </p:spPr>
        <p:txBody>
          <a:bodyPr wrap="square" rtlCol="0">
            <a:spAutoFit/>
          </a:bodyPr>
          <a:p>
            <a:pPr lvl="0" algn="l">
              <a:buClrTx/>
              <a:buSzTx/>
              <a:buFontTx/>
            </a:pPr>
            <a:r>
              <a:rPr lang="en-US" altLang="zh-CN" sz="3200">
                <a:latin typeface="Times New Roman" panose="02020603050405020304" charset="0"/>
                <a:ea typeface="宋体" panose="02010600030101010101" pitchFamily="2" charset="-122"/>
                <a:cs typeface="Times New Roman" panose="02020603050405020304" charset="0"/>
                <a:sym typeface="+mn-ea"/>
              </a:rPr>
              <a:t>mining-driven economy</a:t>
            </a:r>
            <a:endParaRPr lang="en-US" altLang="zh-CN" sz="3200">
              <a:latin typeface="Times New Roman" panose="02020603050405020304" charset="0"/>
              <a:ea typeface="宋体" panose="02010600030101010101" pitchFamily="2" charset="-122"/>
              <a:cs typeface="Times New Roman" panose="02020603050405020304" charset="0"/>
              <a:sym typeface="+mn-ea"/>
            </a:endParaRPr>
          </a:p>
        </p:txBody>
      </p:sp>
      <p:sp>
        <p:nvSpPr>
          <p:cNvPr id="38" name="文本框 37"/>
          <p:cNvSpPr txBox="1"/>
          <p:nvPr>
            <p:custDataLst>
              <p:tags r:id="rId16"/>
            </p:custDataLst>
          </p:nvPr>
        </p:nvSpPr>
        <p:spPr>
          <a:xfrm>
            <a:off x="4796367" y="3778673"/>
            <a:ext cx="4445000" cy="583565"/>
          </a:xfrm>
          <a:prstGeom prst="rect">
            <a:avLst/>
          </a:prstGeom>
          <a:noFill/>
        </p:spPr>
        <p:txBody>
          <a:bodyPr wrap="square" rtlCol="0">
            <a:spAutoFit/>
          </a:bodyPr>
          <a:p>
            <a:r>
              <a:rPr lang="en-US" altLang="zh-CN" sz="3200">
                <a:latin typeface="Times New Roman" panose="02020603050405020304" charset="0"/>
                <a:ea typeface="宋体" panose="02010600030101010101" pitchFamily="2" charset="-122"/>
                <a:cs typeface="Times New Roman" panose="02020603050405020304" charset="0"/>
              </a:rPr>
              <a:t>green transition</a:t>
            </a:r>
            <a:endParaRPr lang="en-US" altLang="zh-CN" sz="3200">
              <a:latin typeface="Times New Roman" panose="02020603050405020304" charset="0"/>
              <a:ea typeface="宋体" panose="02010600030101010101" pitchFamily="2" charset="-122"/>
              <a:cs typeface="Times New Roman" panose="02020603050405020304" charset="0"/>
            </a:endParaRPr>
          </a:p>
        </p:txBody>
      </p:sp>
      <p:sp>
        <p:nvSpPr>
          <p:cNvPr id="39" name="文本框 38"/>
          <p:cNvSpPr txBox="1"/>
          <p:nvPr>
            <p:custDataLst>
              <p:tags r:id="rId17"/>
            </p:custDataLst>
          </p:nvPr>
        </p:nvSpPr>
        <p:spPr>
          <a:xfrm>
            <a:off x="4796367" y="4340860"/>
            <a:ext cx="4445000" cy="583565"/>
          </a:xfrm>
          <a:prstGeom prst="rect">
            <a:avLst/>
          </a:prstGeom>
          <a:noFill/>
        </p:spPr>
        <p:txBody>
          <a:bodyPr wrap="square" rtlCol="0">
            <a:spAutoFit/>
          </a:bodyPr>
          <a:p>
            <a:r>
              <a:rPr lang="en-US" altLang="zh-CN" sz="3200">
                <a:latin typeface="Times New Roman" panose="02020603050405020304" charset="0"/>
                <a:ea typeface="宋体" panose="02010600030101010101" pitchFamily="2" charset="-122"/>
                <a:cs typeface="Times New Roman" panose="02020603050405020304" charset="0"/>
              </a:rPr>
              <a:t>eco-tourism</a:t>
            </a:r>
            <a:endParaRPr lang="en-US" altLang="zh-CN" sz="3200">
              <a:latin typeface="Times New Roman" panose="02020603050405020304" charset="0"/>
              <a:ea typeface="宋体" panose="02010600030101010101" pitchFamily="2" charset="-122"/>
              <a:cs typeface="Times New Roman" panose="02020603050405020304" charset="0"/>
            </a:endParaRPr>
          </a:p>
        </p:txBody>
      </p:sp>
      <p:sp>
        <p:nvSpPr>
          <p:cNvPr id="40" name="文本框 39"/>
          <p:cNvSpPr txBox="1"/>
          <p:nvPr>
            <p:custDataLst>
              <p:tags r:id="rId18"/>
            </p:custDataLst>
          </p:nvPr>
        </p:nvSpPr>
        <p:spPr>
          <a:xfrm>
            <a:off x="4751493" y="4883573"/>
            <a:ext cx="4445000" cy="583565"/>
          </a:xfrm>
          <a:prstGeom prst="rect">
            <a:avLst/>
          </a:prstGeom>
          <a:noFill/>
        </p:spPr>
        <p:txBody>
          <a:bodyPr wrap="square" rtlCol="0">
            <a:spAutoFit/>
          </a:bodyPr>
          <a:p>
            <a:r>
              <a:rPr lang="en-US" altLang="zh-CN" sz="3200">
                <a:latin typeface="Times New Roman" panose="02020603050405020304" charset="0"/>
                <a:ea typeface="宋体" panose="02010600030101010101" pitchFamily="2" charset="-122"/>
                <a:cs typeface="Times New Roman" panose="02020603050405020304" charset="0"/>
              </a:rPr>
              <a:t>ecological protection</a:t>
            </a:r>
            <a:endParaRPr lang="zh-CN" altLang="en-US" sz="3200">
              <a:latin typeface="Times New Roman" panose="02020603050405020304" charset="0"/>
              <a:ea typeface="宋体" panose="02010600030101010101" pitchFamily="2" charset="-122"/>
              <a:cs typeface="Times New Roman" panose="02020603050405020304" charset="0"/>
            </a:endParaRPr>
          </a:p>
        </p:txBody>
      </p:sp>
      <p:sp>
        <p:nvSpPr>
          <p:cNvPr id="41" name="文本框 40"/>
          <p:cNvSpPr txBox="1"/>
          <p:nvPr>
            <p:custDataLst>
              <p:tags r:id="rId19"/>
            </p:custDataLst>
          </p:nvPr>
        </p:nvSpPr>
        <p:spPr>
          <a:xfrm>
            <a:off x="4751493" y="5396653"/>
            <a:ext cx="4445000" cy="583565"/>
          </a:xfrm>
          <a:prstGeom prst="rect">
            <a:avLst/>
          </a:prstGeom>
          <a:noFill/>
        </p:spPr>
        <p:txBody>
          <a:bodyPr wrap="square" rtlCol="0">
            <a:spAutoFit/>
          </a:bodyPr>
          <a:p>
            <a:r>
              <a:rPr lang="en-US" altLang="zh-CN" sz="3200">
                <a:latin typeface="Times New Roman" panose="02020603050405020304" charset="0"/>
                <a:ea typeface="Inter"/>
                <a:cs typeface="Times New Roman" panose="02020603050405020304" charset="0"/>
                <a:sym typeface="+mn-ea"/>
              </a:rPr>
              <a:t>economic development</a:t>
            </a:r>
            <a:r>
              <a:rPr lang="en-US" altLang="zh-CN" sz="100">
                <a:latin typeface="Times New Roman" panose="02020603050405020304" charset="0"/>
                <a:ea typeface="Inter"/>
                <a:cs typeface="Times New Roman" panose="02020603050405020304" charset="0"/>
                <a:sym typeface="+mn-ea"/>
              </a:rPr>
              <a:t> </a:t>
            </a:r>
            <a:endParaRPr lang="zh-CN" altLang="en-US" sz="100">
              <a:latin typeface="宋体" panose="02010600030101010101" pitchFamily="2" charset="-122"/>
              <a:ea typeface="宋体" panose="02010600030101010101" pitchFamily="2" charset="-122"/>
            </a:endParaRPr>
          </a:p>
        </p:txBody>
      </p:sp>
      <p:sp>
        <p:nvSpPr>
          <p:cNvPr id="43" name="文本框 42"/>
          <p:cNvSpPr txBox="1"/>
          <p:nvPr>
            <p:custDataLst>
              <p:tags r:id="rId20"/>
            </p:custDataLst>
          </p:nvPr>
        </p:nvSpPr>
        <p:spPr>
          <a:xfrm>
            <a:off x="4751493" y="5924973"/>
            <a:ext cx="5853853" cy="583565"/>
          </a:xfrm>
          <a:prstGeom prst="rect">
            <a:avLst/>
          </a:prstGeom>
          <a:noFill/>
        </p:spPr>
        <p:txBody>
          <a:bodyPr wrap="square" rtlCol="0">
            <a:spAutoFit/>
          </a:bodyPr>
          <a:p>
            <a:r>
              <a:rPr lang="en-US" altLang="zh-CN" sz="3200">
                <a:latin typeface="Times New Roman" panose="02020603050405020304" charset="0"/>
                <a:ea typeface="宋体" panose="02010600030101010101" pitchFamily="2" charset="-122"/>
                <a:cs typeface="Times New Roman" panose="02020603050405020304" charset="0"/>
              </a:rPr>
              <a:t>first polluting and then treating</a:t>
            </a:r>
            <a:endParaRPr lang="en-US" altLang="zh-CN" sz="3200">
              <a:latin typeface="Times New Roman" panose="02020603050405020304" charset="0"/>
              <a:ea typeface="宋体" panose="02010600030101010101" pitchFamily="2" charset="-122"/>
              <a:cs typeface="Times New Roman" panose="02020603050405020304" charset="0"/>
            </a:endParaRPr>
          </a:p>
        </p:txBody>
      </p:sp>
      <p:pic>
        <p:nvPicPr>
          <p:cNvPr id="5124" name="图片 6" descr="logo横版 png"/>
          <p:cNvPicPr>
            <a:picLocks noChangeAspect="1"/>
          </p:cNvPicPr>
          <p:nvPr/>
        </p:nvPicPr>
        <p:blipFill>
          <a:blip r:embed="rId2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 calcmode="lin" valueType="num">
                                      <p:cBhvr>
                                        <p:cTn id="9" dur="500" fill="hold"/>
                                        <p:tgtEl>
                                          <p:spTgt spid="35"/>
                                        </p:tgtEl>
                                        <p:attrNameLst>
                                          <p:attrName>style.rotation</p:attrName>
                                        </p:attrNameLst>
                                      </p:cBhvr>
                                      <p:tavLst>
                                        <p:tav tm="0">
                                          <p:val>
                                            <p:fltVal val="360"/>
                                          </p:val>
                                        </p:tav>
                                        <p:tav tm="100000">
                                          <p:val>
                                            <p:fltVal val="0"/>
                                          </p:val>
                                        </p:tav>
                                      </p:tavLst>
                                    </p:anim>
                                    <p:animEffect transition="in" filter="fade">
                                      <p:cBhvr>
                                        <p:cTn id="10" dur="500"/>
                                        <p:tgtEl>
                                          <p:spTgt spid="35"/>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p:cTn id="15" dur="500" fill="hold"/>
                                        <p:tgtEl>
                                          <p:spTgt spid="36"/>
                                        </p:tgtEl>
                                        <p:attrNameLst>
                                          <p:attrName>ppt_w</p:attrName>
                                        </p:attrNameLst>
                                      </p:cBhvr>
                                      <p:tavLst>
                                        <p:tav tm="0">
                                          <p:val>
                                            <p:fltVal val="0"/>
                                          </p:val>
                                        </p:tav>
                                        <p:tav tm="100000">
                                          <p:val>
                                            <p:strVal val="#ppt_w"/>
                                          </p:val>
                                        </p:tav>
                                      </p:tavLst>
                                    </p:anim>
                                    <p:anim calcmode="lin" valueType="num">
                                      <p:cBhvr>
                                        <p:cTn id="16" dur="500" fill="hold"/>
                                        <p:tgtEl>
                                          <p:spTgt spid="36"/>
                                        </p:tgtEl>
                                        <p:attrNameLst>
                                          <p:attrName>ppt_h</p:attrName>
                                        </p:attrNameLst>
                                      </p:cBhvr>
                                      <p:tavLst>
                                        <p:tav tm="0">
                                          <p:val>
                                            <p:fltVal val="0"/>
                                          </p:val>
                                        </p:tav>
                                        <p:tav tm="100000">
                                          <p:val>
                                            <p:strVal val="#ppt_h"/>
                                          </p:val>
                                        </p:tav>
                                      </p:tavLst>
                                    </p:anim>
                                    <p:anim calcmode="lin" valueType="num">
                                      <p:cBhvr>
                                        <p:cTn id="17" dur="500" fill="hold"/>
                                        <p:tgtEl>
                                          <p:spTgt spid="36"/>
                                        </p:tgtEl>
                                        <p:attrNameLst>
                                          <p:attrName>style.rotation</p:attrName>
                                        </p:attrNameLst>
                                      </p:cBhvr>
                                      <p:tavLst>
                                        <p:tav tm="0">
                                          <p:val>
                                            <p:fltVal val="360"/>
                                          </p:val>
                                        </p:tav>
                                        <p:tav tm="100000">
                                          <p:val>
                                            <p:fltVal val="0"/>
                                          </p:val>
                                        </p:tav>
                                      </p:tavLst>
                                    </p:anim>
                                    <p:animEffect transition="in" filter="fade">
                                      <p:cBhvr>
                                        <p:cTn id="18" dur="500"/>
                                        <p:tgtEl>
                                          <p:spTgt spid="36"/>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grpId="0" nodeType="click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p:cTn id="23" dur="500" fill="hold"/>
                                        <p:tgtEl>
                                          <p:spTgt spid="34"/>
                                        </p:tgtEl>
                                        <p:attrNameLst>
                                          <p:attrName>ppt_w</p:attrName>
                                        </p:attrNameLst>
                                      </p:cBhvr>
                                      <p:tavLst>
                                        <p:tav tm="0">
                                          <p:val>
                                            <p:fltVal val="0"/>
                                          </p:val>
                                        </p:tav>
                                        <p:tav tm="100000">
                                          <p:val>
                                            <p:strVal val="#ppt_w"/>
                                          </p:val>
                                        </p:tav>
                                      </p:tavLst>
                                    </p:anim>
                                    <p:anim calcmode="lin" valueType="num">
                                      <p:cBhvr>
                                        <p:cTn id="24" dur="500" fill="hold"/>
                                        <p:tgtEl>
                                          <p:spTgt spid="34"/>
                                        </p:tgtEl>
                                        <p:attrNameLst>
                                          <p:attrName>ppt_h</p:attrName>
                                        </p:attrNameLst>
                                      </p:cBhvr>
                                      <p:tavLst>
                                        <p:tav tm="0">
                                          <p:val>
                                            <p:fltVal val="0"/>
                                          </p:val>
                                        </p:tav>
                                        <p:tav tm="100000">
                                          <p:val>
                                            <p:strVal val="#ppt_h"/>
                                          </p:val>
                                        </p:tav>
                                      </p:tavLst>
                                    </p:anim>
                                    <p:anim calcmode="lin" valueType="num">
                                      <p:cBhvr>
                                        <p:cTn id="25" dur="500" fill="hold"/>
                                        <p:tgtEl>
                                          <p:spTgt spid="34"/>
                                        </p:tgtEl>
                                        <p:attrNameLst>
                                          <p:attrName>style.rotation</p:attrName>
                                        </p:attrNameLst>
                                      </p:cBhvr>
                                      <p:tavLst>
                                        <p:tav tm="0">
                                          <p:val>
                                            <p:fltVal val="360"/>
                                          </p:val>
                                        </p:tav>
                                        <p:tav tm="100000">
                                          <p:val>
                                            <p:fltVal val="0"/>
                                          </p:val>
                                        </p:tav>
                                      </p:tavLst>
                                    </p:anim>
                                    <p:animEffect transition="in" filter="fade">
                                      <p:cBhvr>
                                        <p:cTn id="26" dur="500"/>
                                        <p:tgtEl>
                                          <p:spTgt spid="34"/>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grpId="0" nodeType="click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p:cTn id="31" dur="500" fill="hold"/>
                                        <p:tgtEl>
                                          <p:spTgt spid="37"/>
                                        </p:tgtEl>
                                        <p:attrNameLst>
                                          <p:attrName>ppt_w</p:attrName>
                                        </p:attrNameLst>
                                      </p:cBhvr>
                                      <p:tavLst>
                                        <p:tav tm="0">
                                          <p:val>
                                            <p:fltVal val="0"/>
                                          </p:val>
                                        </p:tav>
                                        <p:tav tm="100000">
                                          <p:val>
                                            <p:strVal val="#ppt_w"/>
                                          </p:val>
                                        </p:tav>
                                      </p:tavLst>
                                    </p:anim>
                                    <p:anim calcmode="lin" valueType="num">
                                      <p:cBhvr>
                                        <p:cTn id="32" dur="500" fill="hold"/>
                                        <p:tgtEl>
                                          <p:spTgt spid="37"/>
                                        </p:tgtEl>
                                        <p:attrNameLst>
                                          <p:attrName>ppt_h</p:attrName>
                                        </p:attrNameLst>
                                      </p:cBhvr>
                                      <p:tavLst>
                                        <p:tav tm="0">
                                          <p:val>
                                            <p:fltVal val="0"/>
                                          </p:val>
                                        </p:tav>
                                        <p:tav tm="100000">
                                          <p:val>
                                            <p:strVal val="#ppt_h"/>
                                          </p:val>
                                        </p:tav>
                                      </p:tavLst>
                                    </p:anim>
                                    <p:anim calcmode="lin" valueType="num">
                                      <p:cBhvr>
                                        <p:cTn id="33" dur="500" fill="hold"/>
                                        <p:tgtEl>
                                          <p:spTgt spid="37"/>
                                        </p:tgtEl>
                                        <p:attrNameLst>
                                          <p:attrName>style.rotation</p:attrName>
                                        </p:attrNameLst>
                                      </p:cBhvr>
                                      <p:tavLst>
                                        <p:tav tm="0">
                                          <p:val>
                                            <p:fltVal val="360"/>
                                          </p:val>
                                        </p:tav>
                                        <p:tav tm="100000">
                                          <p:val>
                                            <p:fltVal val="0"/>
                                          </p:val>
                                        </p:tav>
                                      </p:tavLst>
                                    </p:anim>
                                    <p:animEffect transition="in" filter="fade">
                                      <p:cBhvr>
                                        <p:cTn id="34" dur="500"/>
                                        <p:tgtEl>
                                          <p:spTgt spid="37"/>
                                        </p:tgtEl>
                                      </p:cBhvr>
                                    </p:animEffect>
                                  </p:childTnLst>
                                </p:cTn>
                              </p:par>
                            </p:childTnLst>
                          </p:cTn>
                        </p:par>
                      </p:childTnLst>
                    </p:cTn>
                  </p:par>
                  <p:par>
                    <p:cTn id="35" fill="hold">
                      <p:stCondLst>
                        <p:cond delay="indefinite"/>
                      </p:stCondLst>
                      <p:childTnLst>
                        <p:par>
                          <p:cTn id="36" fill="hold">
                            <p:stCondLst>
                              <p:cond delay="0"/>
                            </p:stCondLst>
                            <p:childTnLst>
                              <p:par>
                                <p:cTn id="37" presetID="49" presetClass="entr" presetSubtype="0" decel="100000" fill="hold" grpId="0" nodeType="clickEffect">
                                  <p:stCondLst>
                                    <p:cond delay="0"/>
                                  </p:stCondLst>
                                  <p:childTnLst>
                                    <p:set>
                                      <p:cBhvr>
                                        <p:cTn id="38" dur="1" fill="hold">
                                          <p:stCondLst>
                                            <p:cond delay="0"/>
                                          </p:stCondLst>
                                        </p:cTn>
                                        <p:tgtEl>
                                          <p:spTgt spid="38"/>
                                        </p:tgtEl>
                                        <p:attrNameLst>
                                          <p:attrName>style.visibility</p:attrName>
                                        </p:attrNameLst>
                                      </p:cBhvr>
                                      <p:to>
                                        <p:strVal val="visible"/>
                                      </p:to>
                                    </p:set>
                                    <p:anim calcmode="lin" valueType="num">
                                      <p:cBhvr>
                                        <p:cTn id="39" dur="500" fill="hold"/>
                                        <p:tgtEl>
                                          <p:spTgt spid="38"/>
                                        </p:tgtEl>
                                        <p:attrNameLst>
                                          <p:attrName>ppt_w</p:attrName>
                                        </p:attrNameLst>
                                      </p:cBhvr>
                                      <p:tavLst>
                                        <p:tav tm="0">
                                          <p:val>
                                            <p:fltVal val="0"/>
                                          </p:val>
                                        </p:tav>
                                        <p:tav tm="100000">
                                          <p:val>
                                            <p:strVal val="#ppt_w"/>
                                          </p:val>
                                        </p:tav>
                                      </p:tavLst>
                                    </p:anim>
                                    <p:anim calcmode="lin" valueType="num">
                                      <p:cBhvr>
                                        <p:cTn id="40" dur="500" fill="hold"/>
                                        <p:tgtEl>
                                          <p:spTgt spid="38"/>
                                        </p:tgtEl>
                                        <p:attrNameLst>
                                          <p:attrName>ppt_h</p:attrName>
                                        </p:attrNameLst>
                                      </p:cBhvr>
                                      <p:tavLst>
                                        <p:tav tm="0">
                                          <p:val>
                                            <p:fltVal val="0"/>
                                          </p:val>
                                        </p:tav>
                                        <p:tav tm="100000">
                                          <p:val>
                                            <p:strVal val="#ppt_h"/>
                                          </p:val>
                                        </p:tav>
                                      </p:tavLst>
                                    </p:anim>
                                    <p:anim calcmode="lin" valueType="num">
                                      <p:cBhvr>
                                        <p:cTn id="41" dur="500" fill="hold"/>
                                        <p:tgtEl>
                                          <p:spTgt spid="38"/>
                                        </p:tgtEl>
                                        <p:attrNameLst>
                                          <p:attrName>style.rotation</p:attrName>
                                        </p:attrNameLst>
                                      </p:cBhvr>
                                      <p:tavLst>
                                        <p:tav tm="0">
                                          <p:val>
                                            <p:fltVal val="360"/>
                                          </p:val>
                                        </p:tav>
                                        <p:tav tm="100000">
                                          <p:val>
                                            <p:fltVal val="0"/>
                                          </p:val>
                                        </p:tav>
                                      </p:tavLst>
                                    </p:anim>
                                    <p:animEffect transition="in" filter="fade">
                                      <p:cBhvr>
                                        <p:cTn id="42" dur="500"/>
                                        <p:tgtEl>
                                          <p:spTgt spid="38"/>
                                        </p:tgtEl>
                                      </p:cBhvr>
                                    </p:animEffect>
                                  </p:childTnLst>
                                </p:cTn>
                              </p:par>
                            </p:childTnLst>
                          </p:cTn>
                        </p:par>
                      </p:childTnLst>
                    </p:cTn>
                  </p:par>
                  <p:par>
                    <p:cTn id="43" fill="hold">
                      <p:stCondLst>
                        <p:cond delay="indefinite"/>
                      </p:stCondLst>
                      <p:childTnLst>
                        <p:par>
                          <p:cTn id="44" fill="hold">
                            <p:stCondLst>
                              <p:cond delay="0"/>
                            </p:stCondLst>
                            <p:childTnLst>
                              <p:par>
                                <p:cTn id="45" presetID="49" presetClass="entr" presetSubtype="0" decel="100000" fill="hold" grpId="0" nodeType="click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p:cTn id="47" dur="500" fill="hold"/>
                                        <p:tgtEl>
                                          <p:spTgt spid="39"/>
                                        </p:tgtEl>
                                        <p:attrNameLst>
                                          <p:attrName>ppt_w</p:attrName>
                                        </p:attrNameLst>
                                      </p:cBhvr>
                                      <p:tavLst>
                                        <p:tav tm="0">
                                          <p:val>
                                            <p:fltVal val="0"/>
                                          </p:val>
                                        </p:tav>
                                        <p:tav tm="100000">
                                          <p:val>
                                            <p:strVal val="#ppt_w"/>
                                          </p:val>
                                        </p:tav>
                                      </p:tavLst>
                                    </p:anim>
                                    <p:anim calcmode="lin" valueType="num">
                                      <p:cBhvr>
                                        <p:cTn id="48" dur="500" fill="hold"/>
                                        <p:tgtEl>
                                          <p:spTgt spid="39"/>
                                        </p:tgtEl>
                                        <p:attrNameLst>
                                          <p:attrName>ppt_h</p:attrName>
                                        </p:attrNameLst>
                                      </p:cBhvr>
                                      <p:tavLst>
                                        <p:tav tm="0">
                                          <p:val>
                                            <p:fltVal val="0"/>
                                          </p:val>
                                        </p:tav>
                                        <p:tav tm="100000">
                                          <p:val>
                                            <p:strVal val="#ppt_h"/>
                                          </p:val>
                                        </p:tav>
                                      </p:tavLst>
                                    </p:anim>
                                    <p:anim calcmode="lin" valueType="num">
                                      <p:cBhvr>
                                        <p:cTn id="49" dur="500" fill="hold"/>
                                        <p:tgtEl>
                                          <p:spTgt spid="39"/>
                                        </p:tgtEl>
                                        <p:attrNameLst>
                                          <p:attrName>style.rotation</p:attrName>
                                        </p:attrNameLst>
                                      </p:cBhvr>
                                      <p:tavLst>
                                        <p:tav tm="0">
                                          <p:val>
                                            <p:fltVal val="360"/>
                                          </p:val>
                                        </p:tav>
                                        <p:tav tm="100000">
                                          <p:val>
                                            <p:fltVal val="0"/>
                                          </p:val>
                                        </p:tav>
                                      </p:tavLst>
                                    </p:anim>
                                    <p:animEffect transition="in" filter="fade">
                                      <p:cBhvr>
                                        <p:cTn id="50" dur="500"/>
                                        <p:tgtEl>
                                          <p:spTgt spid="39"/>
                                        </p:tgtEl>
                                      </p:cBhvr>
                                    </p:animEffect>
                                  </p:childTnLst>
                                </p:cTn>
                              </p:par>
                            </p:childTnLst>
                          </p:cTn>
                        </p:par>
                      </p:childTnLst>
                    </p:cTn>
                  </p:par>
                  <p:par>
                    <p:cTn id="51" fill="hold">
                      <p:stCondLst>
                        <p:cond delay="indefinite"/>
                      </p:stCondLst>
                      <p:childTnLst>
                        <p:par>
                          <p:cTn id="52" fill="hold">
                            <p:stCondLst>
                              <p:cond delay="0"/>
                            </p:stCondLst>
                            <p:childTnLst>
                              <p:par>
                                <p:cTn id="53" presetID="49" presetClass="entr" presetSubtype="0" decel="100000" fill="hold" grpId="0" nodeType="clickEffect">
                                  <p:stCondLst>
                                    <p:cond delay="0"/>
                                  </p:stCondLst>
                                  <p:childTnLst>
                                    <p:set>
                                      <p:cBhvr>
                                        <p:cTn id="54" dur="1" fill="hold">
                                          <p:stCondLst>
                                            <p:cond delay="0"/>
                                          </p:stCondLst>
                                        </p:cTn>
                                        <p:tgtEl>
                                          <p:spTgt spid="40"/>
                                        </p:tgtEl>
                                        <p:attrNameLst>
                                          <p:attrName>style.visibility</p:attrName>
                                        </p:attrNameLst>
                                      </p:cBhvr>
                                      <p:to>
                                        <p:strVal val="visible"/>
                                      </p:to>
                                    </p:set>
                                    <p:anim calcmode="lin" valueType="num">
                                      <p:cBhvr>
                                        <p:cTn id="55" dur="500" fill="hold"/>
                                        <p:tgtEl>
                                          <p:spTgt spid="40"/>
                                        </p:tgtEl>
                                        <p:attrNameLst>
                                          <p:attrName>ppt_w</p:attrName>
                                        </p:attrNameLst>
                                      </p:cBhvr>
                                      <p:tavLst>
                                        <p:tav tm="0">
                                          <p:val>
                                            <p:fltVal val="0"/>
                                          </p:val>
                                        </p:tav>
                                        <p:tav tm="100000">
                                          <p:val>
                                            <p:strVal val="#ppt_w"/>
                                          </p:val>
                                        </p:tav>
                                      </p:tavLst>
                                    </p:anim>
                                    <p:anim calcmode="lin" valueType="num">
                                      <p:cBhvr>
                                        <p:cTn id="56" dur="500" fill="hold"/>
                                        <p:tgtEl>
                                          <p:spTgt spid="40"/>
                                        </p:tgtEl>
                                        <p:attrNameLst>
                                          <p:attrName>ppt_h</p:attrName>
                                        </p:attrNameLst>
                                      </p:cBhvr>
                                      <p:tavLst>
                                        <p:tav tm="0">
                                          <p:val>
                                            <p:fltVal val="0"/>
                                          </p:val>
                                        </p:tav>
                                        <p:tav tm="100000">
                                          <p:val>
                                            <p:strVal val="#ppt_h"/>
                                          </p:val>
                                        </p:tav>
                                      </p:tavLst>
                                    </p:anim>
                                    <p:anim calcmode="lin" valueType="num">
                                      <p:cBhvr>
                                        <p:cTn id="57" dur="500" fill="hold"/>
                                        <p:tgtEl>
                                          <p:spTgt spid="40"/>
                                        </p:tgtEl>
                                        <p:attrNameLst>
                                          <p:attrName>style.rotation</p:attrName>
                                        </p:attrNameLst>
                                      </p:cBhvr>
                                      <p:tavLst>
                                        <p:tav tm="0">
                                          <p:val>
                                            <p:fltVal val="360"/>
                                          </p:val>
                                        </p:tav>
                                        <p:tav tm="100000">
                                          <p:val>
                                            <p:fltVal val="0"/>
                                          </p:val>
                                        </p:tav>
                                      </p:tavLst>
                                    </p:anim>
                                    <p:animEffect transition="in" filter="fade">
                                      <p:cBhvr>
                                        <p:cTn id="58" dur="500"/>
                                        <p:tgtEl>
                                          <p:spTgt spid="40"/>
                                        </p:tgtEl>
                                      </p:cBhvr>
                                    </p:animEffect>
                                  </p:childTnLst>
                                </p:cTn>
                              </p:par>
                            </p:childTnLst>
                          </p:cTn>
                        </p:par>
                      </p:childTnLst>
                    </p:cTn>
                  </p:par>
                  <p:par>
                    <p:cTn id="59" fill="hold">
                      <p:stCondLst>
                        <p:cond delay="indefinite"/>
                      </p:stCondLst>
                      <p:childTnLst>
                        <p:par>
                          <p:cTn id="60" fill="hold">
                            <p:stCondLst>
                              <p:cond delay="0"/>
                            </p:stCondLst>
                            <p:childTnLst>
                              <p:par>
                                <p:cTn id="61" presetID="49" presetClass="entr" presetSubtype="0" decel="100000" fill="hold" grpId="0" nodeType="clickEffect">
                                  <p:stCondLst>
                                    <p:cond delay="0"/>
                                  </p:stCondLst>
                                  <p:childTnLst>
                                    <p:set>
                                      <p:cBhvr>
                                        <p:cTn id="62" dur="1" fill="hold">
                                          <p:stCondLst>
                                            <p:cond delay="0"/>
                                          </p:stCondLst>
                                        </p:cTn>
                                        <p:tgtEl>
                                          <p:spTgt spid="41"/>
                                        </p:tgtEl>
                                        <p:attrNameLst>
                                          <p:attrName>style.visibility</p:attrName>
                                        </p:attrNameLst>
                                      </p:cBhvr>
                                      <p:to>
                                        <p:strVal val="visible"/>
                                      </p:to>
                                    </p:set>
                                    <p:anim calcmode="lin" valueType="num">
                                      <p:cBhvr>
                                        <p:cTn id="63" dur="500" fill="hold"/>
                                        <p:tgtEl>
                                          <p:spTgt spid="41"/>
                                        </p:tgtEl>
                                        <p:attrNameLst>
                                          <p:attrName>ppt_w</p:attrName>
                                        </p:attrNameLst>
                                      </p:cBhvr>
                                      <p:tavLst>
                                        <p:tav tm="0">
                                          <p:val>
                                            <p:fltVal val="0"/>
                                          </p:val>
                                        </p:tav>
                                        <p:tav tm="100000">
                                          <p:val>
                                            <p:strVal val="#ppt_w"/>
                                          </p:val>
                                        </p:tav>
                                      </p:tavLst>
                                    </p:anim>
                                    <p:anim calcmode="lin" valueType="num">
                                      <p:cBhvr>
                                        <p:cTn id="64" dur="500" fill="hold"/>
                                        <p:tgtEl>
                                          <p:spTgt spid="41"/>
                                        </p:tgtEl>
                                        <p:attrNameLst>
                                          <p:attrName>ppt_h</p:attrName>
                                        </p:attrNameLst>
                                      </p:cBhvr>
                                      <p:tavLst>
                                        <p:tav tm="0">
                                          <p:val>
                                            <p:fltVal val="0"/>
                                          </p:val>
                                        </p:tav>
                                        <p:tav tm="100000">
                                          <p:val>
                                            <p:strVal val="#ppt_h"/>
                                          </p:val>
                                        </p:tav>
                                      </p:tavLst>
                                    </p:anim>
                                    <p:anim calcmode="lin" valueType="num">
                                      <p:cBhvr>
                                        <p:cTn id="65" dur="500" fill="hold"/>
                                        <p:tgtEl>
                                          <p:spTgt spid="41"/>
                                        </p:tgtEl>
                                        <p:attrNameLst>
                                          <p:attrName>style.rotation</p:attrName>
                                        </p:attrNameLst>
                                      </p:cBhvr>
                                      <p:tavLst>
                                        <p:tav tm="0">
                                          <p:val>
                                            <p:fltVal val="360"/>
                                          </p:val>
                                        </p:tav>
                                        <p:tav tm="100000">
                                          <p:val>
                                            <p:fltVal val="0"/>
                                          </p:val>
                                        </p:tav>
                                      </p:tavLst>
                                    </p:anim>
                                    <p:animEffect transition="in" filter="fade">
                                      <p:cBhvr>
                                        <p:cTn id="66" dur="500"/>
                                        <p:tgtEl>
                                          <p:spTgt spid="41"/>
                                        </p:tgtEl>
                                      </p:cBhvr>
                                    </p:animEffect>
                                  </p:childTnLst>
                                </p:cTn>
                              </p:par>
                            </p:childTnLst>
                          </p:cTn>
                        </p:par>
                      </p:childTnLst>
                    </p:cTn>
                  </p:par>
                  <p:par>
                    <p:cTn id="67" fill="hold">
                      <p:stCondLst>
                        <p:cond delay="indefinite"/>
                      </p:stCondLst>
                      <p:childTnLst>
                        <p:par>
                          <p:cTn id="68" fill="hold">
                            <p:stCondLst>
                              <p:cond delay="0"/>
                            </p:stCondLst>
                            <p:childTnLst>
                              <p:par>
                                <p:cTn id="69" presetID="49" presetClass="entr" presetSubtype="0" decel="100000" fill="hold" grpId="0" nodeType="clickEffect">
                                  <p:stCondLst>
                                    <p:cond delay="0"/>
                                  </p:stCondLst>
                                  <p:childTnLst>
                                    <p:set>
                                      <p:cBhvr>
                                        <p:cTn id="70" dur="1" fill="hold">
                                          <p:stCondLst>
                                            <p:cond delay="0"/>
                                          </p:stCondLst>
                                        </p:cTn>
                                        <p:tgtEl>
                                          <p:spTgt spid="43"/>
                                        </p:tgtEl>
                                        <p:attrNameLst>
                                          <p:attrName>style.visibility</p:attrName>
                                        </p:attrNameLst>
                                      </p:cBhvr>
                                      <p:to>
                                        <p:strVal val="visible"/>
                                      </p:to>
                                    </p:set>
                                    <p:anim calcmode="lin" valueType="num">
                                      <p:cBhvr>
                                        <p:cTn id="71" dur="500" fill="hold"/>
                                        <p:tgtEl>
                                          <p:spTgt spid="43"/>
                                        </p:tgtEl>
                                        <p:attrNameLst>
                                          <p:attrName>ppt_w</p:attrName>
                                        </p:attrNameLst>
                                      </p:cBhvr>
                                      <p:tavLst>
                                        <p:tav tm="0">
                                          <p:val>
                                            <p:fltVal val="0"/>
                                          </p:val>
                                        </p:tav>
                                        <p:tav tm="100000">
                                          <p:val>
                                            <p:strVal val="#ppt_w"/>
                                          </p:val>
                                        </p:tav>
                                      </p:tavLst>
                                    </p:anim>
                                    <p:anim calcmode="lin" valueType="num">
                                      <p:cBhvr>
                                        <p:cTn id="72" dur="500" fill="hold"/>
                                        <p:tgtEl>
                                          <p:spTgt spid="43"/>
                                        </p:tgtEl>
                                        <p:attrNameLst>
                                          <p:attrName>ppt_h</p:attrName>
                                        </p:attrNameLst>
                                      </p:cBhvr>
                                      <p:tavLst>
                                        <p:tav tm="0">
                                          <p:val>
                                            <p:fltVal val="0"/>
                                          </p:val>
                                        </p:tav>
                                        <p:tav tm="100000">
                                          <p:val>
                                            <p:strVal val="#ppt_h"/>
                                          </p:val>
                                        </p:tav>
                                      </p:tavLst>
                                    </p:anim>
                                    <p:anim calcmode="lin" valueType="num">
                                      <p:cBhvr>
                                        <p:cTn id="73" dur="500" fill="hold"/>
                                        <p:tgtEl>
                                          <p:spTgt spid="43"/>
                                        </p:tgtEl>
                                        <p:attrNameLst>
                                          <p:attrName>style.rotation</p:attrName>
                                        </p:attrNameLst>
                                      </p:cBhvr>
                                      <p:tavLst>
                                        <p:tav tm="0">
                                          <p:val>
                                            <p:fltVal val="360"/>
                                          </p:val>
                                        </p:tav>
                                        <p:tav tm="100000">
                                          <p:val>
                                            <p:fltVal val="0"/>
                                          </p:val>
                                        </p:tav>
                                      </p:tavLst>
                                    </p:anim>
                                    <p:animEffect transition="in" filter="fade">
                                      <p:cBhvr>
                                        <p:cTn id="74" dur="500"/>
                                        <p:tgtEl>
                                          <p:spTgt spid="43"/>
                                        </p:tgtEl>
                                      </p:cBhvr>
                                    </p:animEffect>
                                  </p:childTnLst>
                                </p:cTn>
                              </p:par>
                            </p:childTnLst>
                          </p:cTn>
                        </p:par>
                      </p:childTnLst>
                    </p:cTn>
                  </p:par>
                  <p:par>
                    <p:cTn id="75" fill="hold">
                      <p:stCondLst>
                        <p:cond delay="indefinite"/>
                      </p:stCondLst>
                      <p:childTnLst>
                        <p:par>
                          <p:cTn id="76" fill="hold">
                            <p:stCondLst>
                              <p:cond delay="0"/>
                            </p:stCondLst>
                            <p:childTnLst>
                              <p:par>
                                <p:cTn id="77" presetID="18" presetClass="exit" presetSubtype="12" fill="hold" grpId="0" nodeType="clickEffect">
                                  <p:stCondLst>
                                    <p:cond delay="0"/>
                                  </p:stCondLst>
                                  <p:childTnLst>
                                    <p:animEffect transition="out" filter="strips(downLeft)">
                                      <p:cBhvr>
                                        <p:cTn id="78" dur="500"/>
                                        <p:tgtEl>
                                          <p:spTgt spid="10"/>
                                        </p:tgtEl>
                                      </p:cBhvr>
                                    </p:animEffect>
                                    <p:set>
                                      <p:cBhvr>
                                        <p:cTn id="79" dur="1" fill="hold">
                                          <p:stCondLst>
                                            <p:cond delay="499"/>
                                          </p:stCondLst>
                                        </p:cTn>
                                        <p:tgtEl>
                                          <p:spTgt spid="10"/>
                                        </p:tgtEl>
                                        <p:attrNameLst>
                                          <p:attrName>style.visibility</p:attrName>
                                        </p:attrNameLst>
                                      </p:cBhvr>
                                      <p:to>
                                        <p:strVal val="hidden"/>
                                      </p:to>
                                    </p:set>
                                  </p:childTnLst>
                                </p:cTn>
                              </p:par>
                              <p:par>
                                <p:cTn id="80" presetID="18" presetClass="exit" presetSubtype="12" fill="hold" grpId="0" nodeType="withEffect">
                                  <p:stCondLst>
                                    <p:cond delay="0"/>
                                  </p:stCondLst>
                                  <p:childTnLst>
                                    <p:animEffect transition="out" filter="strips(downLeft)">
                                      <p:cBhvr>
                                        <p:cTn id="81" dur="500"/>
                                        <p:tgtEl>
                                          <p:spTgt spid="7"/>
                                        </p:tgtEl>
                                      </p:cBhvr>
                                    </p:animEffect>
                                    <p:set>
                                      <p:cBhvr>
                                        <p:cTn id="82" dur="1" fill="hold">
                                          <p:stCondLst>
                                            <p:cond delay="499"/>
                                          </p:stCondLst>
                                        </p:cTn>
                                        <p:tgtEl>
                                          <p:spTgt spid="7"/>
                                        </p:tgtEl>
                                        <p:attrNameLst>
                                          <p:attrName>style.visibility</p:attrName>
                                        </p:attrNameLst>
                                      </p:cBhvr>
                                      <p:to>
                                        <p:strVal val="hidden"/>
                                      </p:to>
                                    </p:set>
                                  </p:childTnLst>
                                </p:cTn>
                              </p:par>
                              <p:par>
                                <p:cTn id="83" presetID="18" presetClass="exit" presetSubtype="12" fill="hold" grpId="0" nodeType="withEffect">
                                  <p:stCondLst>
                                    <p:cond delay="0"/>
                                  </p:stCondLst>
                                  <p:childTnLst>
                                    <p:animEffect transition="out" filter="strips(downLeft)">
                                      <p:cBhvr>
                                        <p:cTn id="84" dur="500"/>
                                        <p:tgtEl>
                                          <p:spTgt spid="8"/>
                                        </p:tgtEl>
                                      </p:cBhvr>
                                    </p:animEffect>
                                    <p:set>
                                      <p:cBhvr>
                                        <p:cTn id="85" dur="1" fill="hold">
                                          <p:stCondLst>
                                            <p:cond delay="499"/>
                                          </p:stCondLst>
                                        </p:cTn>
                                        <p:tgtEl>
                                          <p:spTgt spid="8"/>
                                        </p:tgtEl>
                                        <p:attrNameLst>
                                          <p:attrName>style.visibility</p:attrName>
                                        </p:attrNameLst>
                                      </p:cBhvr>
                                      <p:to>
                                        <p:strVal val="hidden"/>
                                      </p:to>
                                    </p:set>
                                  </p:childTnLst>
                                </p:cTn>
                              </p:par>
                              <p:par>
                                <p:cTn id="86" presetID="18" presetClass="exit" presetSubtype="12" fill="hold" grpId="0" nodeType="withEffect">
                                  <p:stCondLst>
                                    <p:cond delay="0"/>
                                  </p:stCondLst>
                                  <p:childTnLst>
                                    <p:animEffect transition="out" filter="strips(downLeft)">
                                      <p:cBhvr>
                                        <p:cTn id="87" dur="500"/>
                                        <p:tgtEl>
                                          <p:spTgt spid="13"/>
                                        </p:tgtEl>
                                      </p:cBhvr>
                                    </p:animEffect>
                                    <p:set>
                                      <p:cBhvr>
                                        <p:cTn id="88" dur="1" fill="hold">
                                          <p:stCondLst>
                                            <p:cond delay="499"/>
                                          </p:stCondLst>
                                        </p:cTn>
                                        <p:tgtEl>
                                          <p:spTgt spid="13"/>
                                        </p:tgtEl>
                                        <p:attrNameLst>
                                          <p:attrName>style.visibility</p:attrName>
                                        </p:attrNameLst>
                                      </p:cBhvr>
                                      <p:to>
                                        <p:strVal val="hidden"/>
                                      </p:to>
                                    </p:set>
                                  </p:childTnLst>
                                </p:cTn>
                              </p:par>
                              <p:par>
                                <p:cTn id="89" presetID="18" presetClass="exit" presetSubtype="12" fill="hold" grpId="0" nodeType="withEffect">
                                  <p:stCondLst>
                                    <p:cond delay="0"/>
                                  </p:stCondLst>
                                  <p:childTnLst>
                                    <p:animEffect transition="out" filter="strips(downLeft)">
                                      <p:cBhvr>
                                        <p:cTn id="90" dur="500"/>
                                        <p:tgtEl>
                                          <p:spTgt spid="29"/>
                                        </p:tgtEl>
                                      </p:cBhvr>
                                    </p:animEffect>
                                    <p:set>
                                      <p:cBhvr>
                                        <p:cTn id="91" dur="1" fill="hold">
                                          <p:stCondLst>
                                            <p:cond delay="499"/>
                                          </p:stCondLst>
                                        </p:cTn>
                                        <p:tgtEl>
                                          <p:spTgt spid="29"/>
                                        </p:tgtEl>
                                        <p:attrNameLst>
                                          <p:attrName>style.visibility</p:attrName>
                                        </p:attrNameLst>
                                      </p:cBhvr>
                                      <p:to>
                                        <p:strVal val="hidden"/>
                                      </p:to>
                                    </p:set>
                                  </p:childTnLst>
                                </p:cTn>
                              </p:par>
                              <p:par>
                                <p:cTn id="92" presetID="18" presetClass="exit" presetSubtype="12" fill="hold" grpId="0" nodeType="withEffect">
                                  <p:stCondLst>
                                    <p:cond delay="0"/>
                                  </p:stCondLst>
                                  <p:childTnLst>
                                    <p:animEffect transition="out" filter="strips(downLeft)">
                                      <p:cBhvr>
                                        <p:cTn id="93" dur="500"/>
                                        <p:tgtEl>
                                          <p:spTgt spid="30"/>
                                        </p:tgtEl>
                                      </p:cBhvr>
                                    </p:animEffect>
                                    <p:set>
                                      <p:cBhvr>
                                        <p:cTn id="94" dur="1" fill="hold">
                                          <p:stCondLst>
                                            <p:cond delay="499"/>
                                          </p:stCondLst>
                                        </p:cTn>
                                        <p:tgtEl>
                                          <p:spTgt spid="30"/>
                                        </p:tgtEl>
                                        <p:attrNameLst>
                                          <p:attrName>style.visibility</p:attrName>
                                        </p:attrNameLst>
                                      </p:cBhvr>
                                      <p:to>
                                        <p:strVal val="hidden"/>
                                      </p:to>
                                    </p:set>
                                  </p:childTnLst>
                                </p:cTn>
                              </p:par>
                              <p:par>
                                <p:cTn id="95" presetID="18" presetClass="exit" presetSubtype="12" fill="hold" grpId="0" nodeType="withEffect">
                                  <p:stCondLst>
                                    <p:cond delay="0"/>
                                  </p:stCondLst>
                                  <p:childTnLst>
                                    <p:animEffect transition="out" filter="strips(downLeft)">
                                      <p:cBhvr>
                                        <p:cTn id="96" dur="500"/>
                                        <p:tgtEl>
                                          <p:spTgt spid="31"/>
                                        </p:tgtEl>
                                      </p:cBhvr>
                                    </p:animEffect>
                                    <p:set>
                                      <p:cBhvr>
                                        <p:cTn id="97" dur="1" fill="hold">
                                          <p:stCondLst>
                                            <p:cond delay="499"/>
                                          </p:stCondLst>
                                        </p:cTn>
                                        <p:tgtEl>
                                          <p:spTgt spid="31"/>
                                        </p:tgtEl>
                                        <p:attrNameLst>
                                          <p:attrName>style.visibility</p:attrName>
                                        </p:attrNameLst>
                                      </p:cBhvr>
                                      <p:to>
                                        <p:strVal val="hidden"/>
                                      </p:to>
                                    </p:set>
                                  </p:childTnLst>
                                </p:cTn>
                              </p:par>
                              <p:par>
                                <p:cTn id="98" presetID="18" presetClass="exit" presetSubtype="12" fill="hold" grpId="0" nodeType="withEffect">
                                  <p:stCondLst>
                                    <p:cond delay="0"/>
                                  </p:stCondLst>
                                  <p:childTnLst>
                                    <p:animEffect transition="out" filter="strips(downLeft)">
                                      <p:cBhvr>
                                        <p:cTn id="99" dur="500"/>
                                        <p:tgtEl>
                                          <p:spTgt spid="32"/>
                                        </p:tgtEl>
                                      </p:cBhvr>
                                    </p:animEffect>
                                    <p:set>
                                      <p:cBhvr>
                                        <p:cTn id="100" dur="1" fill="hold">
                                          <p:stCondLst>
                                            <p:cond delay="499"/>
                                          </p:stCondLst>
                                        </p:cTn>
                                        <p:tgtEl>
                                          <p:spTgt spid="32"/>
                                        </p:tgtEl>
                                        <p:attrNameLst>
                                          <p:attrName>style.visibility</p:attrName>
                                        </p:attrNameLst>
                                      </p:cBhvr>
                                      <p:to>
                                        <p:strVal val="hidden"/>
                                      </p:to>
                                    </p:set>
                                  </p:childTnLst>
                                </p:cTn>
                              </p:par>
                              <p:par>
                                <p:cTn id="101" presetID="18" presetClass="exit" presetSubtype="12" fill="hold" grpId="0" nodeType="withEffect">
                                  <p:stCondLst>
                                    <p:cond delay="0"/>
                                  </p:stCondLst>
                                  <p:childTnLst>
                                    <p:animEffect transition="out" filter="strips(downLeft)">
                                      <p:cBhvr>
                                        <p:cTn id="102" dur="500"/>
                                        <p:tgtEl>
                                          <p:spTgt spid="33"/>
                                        </p:tgtEl>
                                      </p:cBhvr>
                                    </p:animEffect>
                                    <p:set>
                                      <p:cBhvr>
                                        <p:cTn id="103" dur="1" fill="hold">
                                          <p:stCondLst>
                                            <p:cond delay="499"/>
                                          </p:stCondLst>
                                        </p:cTn>
                                        <p:tgtEl>
                                          <p:spTgt spid="33"/>
                                        </p:tgtEl>
                                        <p:attrNameLst>
                                          <p:attrName>style.visibility</p:attrName>
                                        </p:attrNameLst>
                                      </p:cBhvr>
                                      <p:to>
                                        <p:strVal val="hidden"/>
                                      </p:to>
                                    </p:set>
                                  </p:childTnLst>
                                </p:cTn>
                              </p:par>
                            </p:childTnLst>
                          </p:cTn>
                        </p:par>
                      </p:childTnLst>
                    </p:cTn>
                  </p:par>
                  <p:par>
                    <p:cTn id="104" fill="hold">
                      <p:stCondLst>
                        <p:cond delay="indefinite"/>
                      </p:stCondLst>
                      <p:childTnLst>
                        <p:par>
                          <p:cTn id="105" fill="hold">
                            <p:stCondLst>
                              <p:cond delay="0"/>
                            </p:stCondLst>
                            <p:childTnLst>
                              <p:par>
                                <p:cTn id="106" presetID="49" presetClass="entr" presetSubtype="0" decel="100000" fill="hold" grpId="1" nodeType="clickEffect">
                                  <p:stCondLst>
                                    <p:cond delay="0"/>
                                  </p:stCondLst>
                                  <p:childTnLst>
                                    <p:set>
                                      <p:cBhvr>
                                        <p:cTn id="107" dur="1" fill="hold">
                                          <p:stCondLst>
                                            <p:cond delay="0"/>
                                          </p:stCondLst>
                                        </p:cTn>
                                        <p:tgtEl>
                                          <p:spTgt spid="10"/>
                                        </p:tgtEl>
                                        <p:attrNameLst>
                                          <p:attrName>style.visibility</p:attrName>
                                        </p:attrNameLst>
                                      </p:cBhvr>
                                      <p:to>
                                        <p:strVal val="visible"/>
                                      </p:to>
                                    </p:set>
                                    <p:anim calcmode="lin" valueType="num">
                                      <p:cBhvr>
                                        <p:cTn id="108" dur="500" fill="hold"/>
                                        <p:tgtEl>
                                          <p:spTgt spid="10"/>
                                        </p:tgtEl>
                                        <p:attrNameLst>
                                          <p:attrName>ppt_w</p:attrName>
                                        </p:attrNameLst>
                                      </p:cBhvr>
                                      <p:tavLst>
                                        <p:tav tm="0">
                                          <p:val>
                                            <p:fltVal val="0"/>
                                          </p:val>
                                        </p:tav>
                                        <p:tav tm="100000">
                                          <p:val>
                                            <p:strVal val="#ppt_w"/>
                                          </p:val>
                                        </p:tav>
                                      </p:tavLst>
                                    </p:anim>
                                    <p:anim calcmode="lin" valueType="num">
                                      <p:cBhvr>
                                        <p:cTn id="109" dur="500" fill="hold"/>
                                        <p:tgtEl>
                                          <p:spTgt spid="10"/>
                                        </p:tgtEl>
                                        <p:attrNameLst>
                                          <p:attrName>ppt_h</p:attrName>
                                        </p:attrNameLst>
                                      </p:cBhvr>
                                      <p:tavLst>
                                        <p:tav tm="0">
                                          <p:val>
                                            <p:fltVal val="0"/>
                                          </p:val>
                                        </p:tav>
                                        <p:tav tm="100000">
                                          <p:val>
                                            <p:strVal val="#ppt_h"/>
                                          </p:val>
                                        </p:tav>
                                      </p:tavLst>
                                    </p:anim>
                                    <p:anim calcmode="lin" valueType="num">
                                      <p:cBhvr>
                                        <p:cTn id="110" dur="500" fill="hold"/>
                                        <p:tgtEl>
                                          <p:spTgt spid="10"/>
                                        </p:tgtEl>
                                        <p:attrNameLst>
                                          <p:attrName>style.rotation</p:attrName>
                                        </p:attrNameLst>
                                      </p:cBhvr>
                                      <p:tavLst>
                                        <p:tav tm="0">
                                          <p:val>
                                            <p:fltVal val="360"/>
                                          </p:val>
                                        </p:tav>
                                        <p:tav tm="100000">
                                          <p:val>
                                            <p:fltVal val="0"/>
                                          </p:val>
                                        </p:tav>
                                      </p:tavLst>
                                    </p:anim>
                                    <p:animEffect transition="in" filter="fade">
                                      <p:cBhvr>
                                        <p:cTn id="111" dur="500"/>
                                        <p:tgtEl>
                                          <p:spTgt spid="10"/>
                                        </p:tgtEl>
                                      </p:cBhvr>
                                    </p:animEffect>
                                  </p:childTnLst>
                                </p:cTn>
                              </p:par>
                            </p:childTnLst>
                          </p:cTn>
                        </p:par>
                      </p:childTnLst>
                    </p:cTn>
                  </p:par>
                  <p:par>
                    <p:cTn id="112" fill="hold">
                      <p:stCondLst>
                        <p:cond delay="indefinite"/>
                      </p:stCondLst>
                      <p:childTnLst>
                        <p:par>
                          <p:cTn id="113" fill="hold">
                            <p:stCondLst>
                              <p:cond delay="0"/>
                            </p:stCondLst>
                            <p:childTnLst>
                              <p:par>
                                <p:cTn id="114" presetID="49" presetClass="entr" presetSubtype="0" decel="100000" fill="hold" grpId="1" nodeType="clickEffect">
                                  <p:stCondLst>
                                    <p:cond delay="0"/>
                                  </p:stCondLst>
                                  <p:childTnLst>
                                    <p:set>
                                      <p:cBhvr>
                                        <p:cTn id="115" dur="1" fill="hold">
                                          <p:stCondLst>
                                            <p:cond delay="0"/>
                                          </p:stCondLst>
                                        </p:cTn>
                                        <p:tgtEl>
                                          <p:spTgt spid="7"/>
                                        </p:tgtEl>
                                        <p:attrNameLst>
                                          <p:attrName>style.visibility</p:attrName>
                                        </p:attrNameLst>
                                      </p:cBhvr>
                                      <p:to>
                                        <p:strVal val="visible"/>
                                      </p:to>
                                    </p:set>
                                    <p:anim calcmode="lin" valueType="num">
                                      <p:cBhvr>
                                        <p:cTn id="116" dur="500" fill="hold"/>
                                        <p:tgtEl>
                                          <p:spTgt spid="7"/>
                                        </p:tgtEl>
                                        <p:attrNameLst>
                                          <p:attrName>ppt_w</p:attrName>
                                        </p:attrNameLst>
                                      </p:cBhvr>
                                      <p:tavLst>
                                        <p:tav tm="0">
                                          <p:val>
                                            <p:fltVal val="0"/>
                                          </p:val>
                                        </p:tav>
                                        <p:tav tm="100000">
                                          <p:val>
                                            <p:strVal val="#ppt_w"/>
                                          </p:val>
                                        </p:tav>
                                      </p:tavLst>
                                    </p:anim>
                                    <p:anim calcmode="lin" valueType="num">
                                      <p:cBhvr>
                                        <p:cTn id="117" dur="500" fill="hold"/>
                                        <p:tgtEl>
                                          <p:spTgt spid="7"/>
                                        </p:tgtEl>
                                        <p:attrNameLst>
                                          <p:attrName>ppt_h</p:attrName>
                                        </p:attrNameLst>
                                      </p:cBhvr>
                                      <p:tavLst>
                                        <p:tav tm="0">
                                          <p:val>
                                            <p:fltVal val="0"/>
                                          </p:val>
                                        </p:tav>
                                        <p:tav tm="100000">
                                          <p:val>
                                            <p:strVal val="#ppt_h"/>
                                          </p:val>
                                        </p:tav>
                                      </p:tavLst>
                                    </p:anim>
                                    <p:anim calcmode="lin" valueType="num">
                                      <p:cBhvr>
                                        <p:cTn id="118" dur="500" fill="hold"/>
                                        <p:tgtEl>
                                          <p:spTgt spid="7"/>
                                        </p:tgtEl>
                                        <p:attrNameLst>
                                          <p:attrName>style.rotation</p:attrName>
                                        </p:attrNameLst>
                                      </p:cBhvr>
                                      <p:tavLst>
                                        <p:tav tm="0">
                                          <p:val>
                                            <p:fltVal val="360"/>
                                          </p:val>
                                        </p:tav>
                                        <p:tav tm="100000">
                                          <p:val>
                                            <p:fltVal val="0"/>
                                          </p:val>
                                        </p:tav>
                                      </p:tavLst>
                                    </p:anim>
                                    <p:animEffect transition="in" filter="fade">
                                      <p:cBhvr>
                                        <p:cTn id="119" dur="500"/>
                                        <p:tgtEl>
                                          <p:spTgt spid="7"/>
                                        </p:tgtEl>
                                      </p:cBhvr>
                                    </p:animEffect>
                                  </p:childTnLst>
                                </p:cTn>
                              </p:par>
                            </p:childTnLst>
                          </p:cTn>
                        </p:par>
                      </p:childTnLst>
                    </p:cTn>
                  </p:par>
                  <p:par>
                    <p:cTn id="120" fill="hold">
                      <p:stCondLst>
                        <p:cond delay="indefinite"/>
                      </p:stCondLst>
                      <p:childTnLst>
                        <p:par>
                          <p:cTn id="121" fill="hold">
                            <p:stCondLst>
                              <p:cond delay="0"/>
                            </p:stCondLst>
                            <p:childTnLst>
                              <p:par>
                                <p:cTn id="122" presetID="49" presetClass="entr" presetSubtype="0" decel="100000" fill="hold" grpId="1" nodeType="clickEffect">
                                  <p:stCondLst>
                                    <p:cond delay="0"/>
                                  </p:stCondLst>
                                  <p:childTnLst>
                                    <p:set>
                                      <p:cBhvr>
                                        <p:cTn id="123" dur="1" fill="hold">
                                          <p:stCondLst>
                                            <p:cond delay="0"/>
                                          </p:stCondLst>
                                        </p:cTn>
                                        <p:tgtEl>
                                          <p:spTgt spid="8"/>
                                        </p:tgtEl>
                                        <p:attrNameLst>
                                          <p:attrName>style.visibility</p:attrName>
                                        </p:attrNameLst>
                                      </p:cBhvr>
                                      <p:to>
                                        <p:strVal val="visible"/>
                                      </p:to>
                                    </p:set>
                                    <p:anim calcmode="lin" valueType="num">
                                      <p:cBhvr>
                                        <p:cTn id="124" dur="500" fill="hold"/>
                                        <p:tgtEl>
                                          <p:spTgt spid="8"/>
                                        </p:tgtEl>
                                        <p:attrNameLst>
                                          <p:attrName>ppt_w</p:attrName>
                                        </p:attrNameLst>
                                      </p:cBhvr>
                                      <p:tavLst>
                                        <p:tav tm="0">
                                          <p:val>
                                            <p:fltVal val="0"/>
                                          </p:val>
                                        </p:tav>
                                        <p:tav tm="100000">
                                          <p:val>
                                            <p:strVal val="#ppt_w"/>
                                          </p:val>
                                        </p:tav>
                                      </p:tavLst>
                                    </p:anim>
                                    <p:anim calcmode="lin" valueType="num">
                                      <p:cBhvr>
                                        <p:cTn id="125" dur="500" fill="hold"/>
                                        <p:tgtEl>
                                          <p:spTgt spid="8"/>
                                        </p:tgtEl>
                                        <p:attrNameLst>
                                          <p:attrName>ppt_h</p:attrName>
                                        </p:attrNameLst>
                                      </p:cBhvr>
                                      <p:tavLst>
                                        <p:tav tm="0">
                                          <p:val>
                                            <p:fltVal val="0"/>
                                          </p:val>
                                        </p:tav>
                                        <p:tav tm="100000">
                                          <p:val>
                                            <p:strVal val="#ppt_h"/>
                                          </p:val>
                                        </p:tav>
                                      </p:tavLst>
                                    </p:anim>
                                    <p:anim calcmode="lin" valueType="num">
                                      <p:cBhvr>
                                        <p:cTn id="126" dur="500" fill="hold"/>
                                        <p:tgtEl>
                                          <p:spTgt spid="8"/>
                                        </p:tgtEl>
                                        <p:attrNameLst>
                                          <p:attrName>style.rotation</p:attrName>
                                        </p:attrNameLst>
                                      </p:cBhvr>
                                      <p:tavLst>
                                        <p:tav tm="0">
                                          <p:val>
                                            <p:fltVal val="360"/>
                                          </p:val>
                                        </p:tav>
                                        <p:tav tm="100000">
                                          <p:val>
                                            <p:fltVal val="0"/>
                                          </p:val>
                                        </p:tav>
                                      </p:tavLst>
                                    </p:anim>
                                    <p:animEffect transition="in" filter="fade">
                                      <p:cBhvr>
                                        <p:cTn id="127" dur="500"/>
                                        <p:tgtEl>
                                          <p:spTgt spid="8"/>
                                        </p:tgtEl>
                                      </p:cBhvr>
                                    </p:animEffect>
                                  </p:childTnLst>
                                </p:cTn>
                              </p:par>
                            </p:childTnLst>
                          </p:cTn>
                        </p:par>
                      </p:childTnLst>
                    </p:cTn>
                  </p:par>
                  <p:par>
                    <p:cTn id="128" fill="hold">
                      <p:stCondLst>
                        <p:cond delay="indefinite"/>
                      </p:stCondLst>
                      <p:childTnLst>
                        <p:par>
                          <p:cTn id="129" fill="hold">
                            <p:stCondLst>
                              <p:cond delay="0"/>
                            </p:stCondLst>
                            <p:childTnLst>
                              <p:par>
                                <p:cTn id="130" presetID="49" presetClass="entr" presetSubtype="0" decel="100000" fill="hold" grpId="1" nodeType="clickEffect">
                                  <p:stCondLst>
                                    <p:cond delay="0"/>
                                  </p:stCondLst>
                                  <p:childTnLst>
                                    <p:set>
                                      <p:cBhvr>
                                        <p:cTn id="131" dur="1" fill="hold">
                                          <p:stCondLst>
                                            <p:cond delay="0"/>
                                          </p:stCondLst>
                                        </p:cTn>
                                        <p:tgtEl>
                                          <p:spTgt spid="13"/>
                                        </p:tgtEl>
                                        <p:attrNameLst>
                                          <p:attrName>style.visibility</p:attrName>
                                        </p:attrNameLst>
                                      </p:cBhvr>
                                      <p:to>
                                        <p:strVal val="visible"/>
                                      </p:to>
                                    </p:set>
                                    <p:anim calcmode="lin" valueType="num">
                                      <p:cBhvr>
                                        <p:cTn id="132" dur="500" fill="hold"/>
                                        <p:tgtEl>
                                          <p:spTgt spid="13"/>
                                        </p:tgtEl>
                                        <p:attrNameLst>
                                          <p:attrName>ppt_w</p:attrName>
                                        </p:attrNameLst>
                                      </p:cBhvr>
                                      <p:tavLst>
                                        <p:tav tm="0">
                                          <p:val>
                                            <p:fltVal val="0"/>
                                          </p:val>
                                        </p:tav>
                                        <p:tav tm="100000">
                                          <p:val>
                                            <p:strVal val="#ppt_w"/>
                                          </p:val>
                                        </p:tav>
                                      </p:tavLst>
                                    </p:anim>
                                    <p:anim calcmode="lin" valueType="num">
                                      <p:cBhvr>
                                        <p:cTn id="133" dur="500" fill="hold"/>
                                        <p:tgtEl>
                                          <p:spTgt spid="13"/>
                                        </p:tgtEl>
                                        <p:attrNameLst>
                                          <p:attrName>ppt_h</p:attrName>
                                        </p:attrNameLst>
                                      </p:cBhvr>
                                      <p:tavLst>
                                        <p:tav tm="0">
                                          <p:val>
                                            <p:fltVal val="0"/>
                                          </p:val>
                                        </p:tav>
                                        <p:tav tm="100000">
                                          <p:val>
                                            <p:strVal val="#ppt_h"/>
                                          </p:val>
                                        </p:tav>
                                      </p:tavLst>
                                    </p:anim>
                                    <p:anim calcmode="lin" valueType="num">
                                      <p:cBhvr>
                                        <p:cTn id="134" dur="500" fill="hold"/>
                                        <p:tgtEl>
                                          <p:spTgt spid="13"/>
                                        </p:tgtEl>
                                        <p:attrNameLst>
                                          <p:attrName>style.rotation</p:attrName>
                                        </p:attrNameLst>
                                      </p:cBhvr>
                                      <p:tavLst>
                                        <p:tav tm="0">
                                          <p:val>
                                            <p:fltVal val="360"/>
                                          </p:val>
                                        </p:tav>
                                        <p:tav tm="100000">
                                          <p:val>
                                            <p:fltVal val="0"/>
                                          </p:val>
                                        </p:tav>
                                      </p:tavLst>
                                    </p:anim>
                                    <p:animEffect transition="in" filter="fade">
                                      <p:cBhvr>
                                        <p:cTn id="135" dur="500"/>
                                        <p:tgtEl>
                                          <p:spTgt spid="13"/>
                                        </p:tgtEl>
                                      </p:cBhvr>
                                    </p:animEffect>
                                  </p:childTnLst>
                                </p:cTn>
                              </p:par>
                            </p:childTnLst>
                          </p:cTn>
                        </p:par>
                      </p:childTnLst>
                    </p:cTn>
                  </p:par>
                  <p:par>
                    <p:cTn id="136" fill="hold">
                      <p:stCondLst>
                        <p:cond delay="indefinite"/>
                      </p:stCondLst>
                      <p:childTnLst>
                        <p:par>
                          <p:cTn id="137" fill="hold">
                            <p:stCondLst>
                              <p:cond delay="0"/>
                            </p:stCondLst>
                            <p:childTnLst>
                              <p:par>
                                <p:cTn id="138" presetID="49" presetClass="entr" presetSubtype="0" decel="100000" fill="hold" grpId="1" nodeType="clickEffect">
                                  <p:stCondLst>
                                    <p:cond delay="0"/>
                                  </p:stCondLst>
                                  <p:childTnLst>
                                    <p:set>
                                      <p:cBhvr>
                                        <p:cTn id="139" dur="1" fill="hold">
                                          <p:stCondLst>
                                            <p:cond delay="0"/>
                                          </p:stCondLst>
                                        </p:cTn>
                                        <p:tgtEl>
                                          <p:spTgt spid="29"/>
                                        </p:tgtEl>
                                        <p:attrNameLst>
                                          <p:attrName>style.visibility</p:attrName>
                                        </p:attrNameLst>
                                      </p:cBhvr>
                                      <p:to>
                                        <p:strVal val="visible"/>
                                      </p:to>
                                    </p:set>
                                    <p:anim calcmode="lin" valueType="num">
                                      <p:cBhvr>
                                        <p:cTn id="140" dur="500" fill="hold"/>
                                        <p:tgtEl>
                                          <p:spTgt spid="29"/>
                                        </p:tgtEl>
                                        <p:attrNameLst>
                                          <p:attrName>ppt_w</p:attrName>
                                        </p:attrNameLst>
                                      </p:cBhvr>
                                      <p:tavLst>
                                        <p:tav tm="0">
                                          <p:val>
                                            <p:fltVal val="0"/>
                                          </p:val>
                                        </p:tav>
                                        <p:tav tm="100000">
                                          <p:val>
                                            <p:strVal val="#ppt_w"/>
                                          </p:val>
                                        </p:tav>
                                      </p:tavLst>
                                    </p:anim>
                                    <p:anim calcmode="lin" valueType="num">
                                      <p:cBhvr>
                                        <p:cTn id="141" dur="500" fill="hold"/>
                                        <p:tgtEl>
                                          <p:spTgt spid="29"/>
                                        </p:tgtEl>
                                        <p:attrNameLst>
                                          <p:attrName>ppt_h</p:attrName>
                                        </p:attrNameLst>
                                      </p:cBhvr>
                                      <p:tavLst>
                                        <p:tav tm="0">
                                          <p:val>
                                            <p:fltVal val="0"/>
                                          </p:val>
                                        </p:tav>
                                        <p:tav tm="100000">
                                          <p:val>
                                            <p:strVal val="#ppt_h"/>
                                          </p:val>
                                        </p:tav>
                                      </p:tavLst>
                                    </p:anim>
                                    <p:anim calcmode="lin" valueType="num">
                                      <p:cBhvr>
                                        <p:cTn id="142" dur="500" fill="hold"/>
                                        <p:tgtEl>
                                          <p:spTgt spid="29"/>
                                        </p:tgtEl>
                                        <p:attrNameLst>
                                          <p:attrName>style.rotation</p:attrName>
                                        </p:attrNameLst>
                                      </p:cBhvr>
                                      <p:tavLst>
                                        <p:tav tm="0">
                                          <p:val>
                                            <p:fltVal val="360"/>
                                          </p:val>
                                        </p:tav>
                                        <p:tav tm="100000">
                                          <p:val>
                                            <p:fltVal val="0"/>
                                          </p:val>
                                        </p:tav>
                                      </p:tavLst>
                                    </p:anim>
                                    <p:animEffect transition="in" filter="fade">
                                      <p:cBhvr>
                                        <p:cTn id="143" dur="500"/>
                                        <p:tgtEl>
                                          <p:spTgt spid="29"/>
                                        </p:tgtEl>
                                      </p:cBhvr>
                                    </p:animEffect>
                                  </p:childTnLst>
                                </p:cTn>
                              </p:par>
                            </p:childTnLst>
                          </p:cTn>
                        </p:par>
                      </p:childTnLst>
                    </p:cTn>
                  </p:par>
                  <p:par>
                    <p:cTn id="144" fill="hold">
                      <p:stCondLst>
                        <p:cond delay="indefinite"/>
                      </p:stCondLst>
                      <p:childTnLst>
                        <p:par>
                          <p:cTn id="145" fill="hold">
                            <p:stCondLst>
                              <p:cond delay="0"/>
                            </p:stCondLst>
                            <p:childTnLst>
                              <p:par>
                                <p:cTn id="146" presetID="49" presetClass="entr" presetSubtype="0" decel="100000" fill="hold" grpId="1" nodeType="clickEffect">
                                  <p:stCondLst>
                                    <p:cond delay="0"/>
                                  </p:stCondLst>
                                  <p:childTnLst>
                                    <p:set>
                                      <p:cBhvr>
                                        <p:cTn id="147" dur="1" fill="hold">
                                          <p:stCondLst>
                                            <p:cond delay="0"/>
                                          </p:stCondLst>
                                        </p:cTn>
                                        <p:tgtEl>
                                          <p:spTgt spid="30"/>
                                        </p:tgtEl>
                                        <p:attrNameLst>
                                          <p:attrName>style.visibility</p:attrName>
                                        </p:attrNameLst>
                                      </p:cBhvr>
                                      <p:to>
                                        <p:strVal val="visible"/>
                                      </p:to>
                                    </p:set>
                                    <p:anim calcmode="lin" valueType="num">
                                      <p:cBhvr>
                                        <p:cTn id="148" dur="500" fill="hold"/>
                                        <p:tgtEl>
                                          <p:spTgt spid="30"/>
                                        </p:tgtEl>
                                        <p:attrNameLst>
                                          <p:attrName>ppt_w</p:attrName>
                                        </p:attrNameLst>
                                      </p:cBhvr>
                                      <p:tavLst>
                                        <p:tav tm="0">
                                          <p:val>
                                            <p:fltVal val="0"/>
                                          </p:val>
                                        </p:tav>
                                        <p:tav tm="100000">
                                          <p:val>
                                            <p:strVal val="#ppt_w"/>
                                          </p:val>
                                        </p:tav>
                                      </p:tavLst>
                                    </p:anim>
                                    <p:anim calcmode="lin" valueType="num">
                                      <p:cBhvr>
                                        <p:cTn id="149" dur="500" fill="hold"/>
                                        <p:tgtEl>
                                          <p:spTgt spid="30"/>
                                        </p:tgtEl>
                                        <p:attrNameLst>
                                          <p:attrName>ppt_h</p:attrName>
                                        </p:attrNameLst>
                                      </p:cBhvr>
                                      <p:tavLst>
                                        <p:tav tm="0">
                                          <p:val>
                                            <p:fltVal val="0"/>
                                          </p:val>
                                        </p:tav>
                                        <p:tav tm="100000">
                                          <p:val>
                                            <p:strVal val="#ppt_h"/>
                                          </p:val>
                                        </p:tav>
                                      </p:tavLst>
                                    </p:anim>
                                    <p:anim calcmode="lin" valueType="num">
                                      <p:cBhvr>
                                        <p:cTn id="150" dur="500" fill="hold"/>
                                        <p:tgtEl>
                                          <p:spTgt spid="30"/>
                                        </p:tgtEl>
                                        <p:attrNameLst>
                                          <p:attrName>style.rotation</p:attrName>
                                        </p:attrNameLst>
                                      </p:cBhvr>
                                      <p:tavLst>
                                        <p:tav tm="0">
                                          <p:val>
                                            <p:fltVal val="360"/>
                                          </p:val>
                                        </p:tav>
                                        <p:tav tm="100000">
                                          <p:val>
                                            <p:fltVal val="0"/>
                                          </p:val>
                                        </p:tav>
                                      </p:tavLst>
                                    </p:anim>
                                    <p:animEffect transition="in" filter="fade">
                                      <p:cBhvr>
                                        <p:cTn id="151" dur="500"/>
                                        <p:tgtEl>
                                          <p:spTgt spid="30"/>
                                        </p:tgtEl>
                                      </p:cBhvr>
                                    </p:animEffect>
                                  </p:childTnLst>
                                </p:cTn>
                              </p:par>
                            </p:childTnLst>
                          </p:cTn>
                        </p:par>
                      </p:childTnLst>
                    </p:cTn>
                  </p:par>
                  <p:par>
                    <p:cTn id="152" fill="hold">
                      <p:stCondLst>
                        <p:cond delay="indefinite"/>
                      </p:stCondLst>
                      <p:childTnLst>
                        <p:par>
                          <p:cTn id="153" fill="hold">
                            <p:stCondLst>
                              <p:cond delay="0"/>
                            </p:stCondLst>
                            <p:childTnLst>
                              <p:par>
                                <p:cTn id="154" presetID="49" presetClass="entr" presetSubtype="0" decel="100000" fill="hold" grpId="1" nodeType="clickEffect">
                                  <p:stCondLst>
                                    <p:cond delay="0"/>
                                  </p:stCondLst>
                                  <p:childTnLst>
                                    <p:set>
                                      <p:cBhvr>
                                        <p:cTn id="155" dur="1" fill="hold">
                                          <p:stCondLst>
                                            <p:cond delay="0"/>
                                          </p:stCondLst>
                                        </p:cTn>
                                        <p:tgtEl>
                                          <p:spTgt spid="31"/>
                                        </p:tgtEl>
                                        <p:attrNameLst>
                                          <p:attrName>style.visibility</p:attrName>
                                        </p:attrNameLst>
                                      </p:cBhvr>
                                      <p:to>
                                        <p:strVal val="visible"/>
                                      </p:to>
                                    </p:set>
                                    <p:anim calcmode="lin" valueType="num">
                                      <p:cBhvr>
                                        <p:cTn id="156" dur="500" fill="hold"/>
                                        <p:tgtEl>
                                          <p:spTgt spid="31"/>
                                        </p:tgtEl>
                                        <p:attrNameLst>
                                          <p:attrName>ppt_w</p:attrName>
                                        </p:attrNameLst>
                                      </p:cBhvr>
                                      <p:tavLst>
                                        <p:tav tm="0">
                                          <p:val>
                                            <p:fltVal val="0"/>
                                          </p:val>
                                        </p:tav>
                                        <p:tav tm="100000">
                                          <p:val>
                                            <p:strVal val="#ppt_w"/>
                                          </p:val>
                                        </p:tav>
                                      </p:tavLst>
                                    </p:anim>
                                    <p:anim calcmode="lin" valueType="num">
                                      <p:cBhvr>
                                        <p:cTn id="157" dur="500" fill="hold"/>
                                        <p:tgtEl>
                                          <p:spTgt spid="31"/>
                                        </p:tgtEl>
                                        <p:attrNameLst>
                                          <p:attrName>ppt_h</p:attrName>
                                        </p:attrNameLst>
                                      </p:cBhvr>
                                      <p:tavLst>
                                        <p:tav tm="0">
                                          <p:val>
                                            <p:fltVal val="0"/>
                                          </p:val>
                                        </p:tav>
                                        <p:tav tm="100000">
                                          <p:val>
                                            <p:strVal val="#ppt_h"/>
                                          </p:val>
                                        </p:tav>
                                      </p:tavLst>
                                    </p:anim>
                                    <p:anim calcmode="lin" valueType="num">
                                      <p:cBhvr>
                                        <p:cTn id="158" dur="500" fill="hold"/>
                                        <p:tgtEl>
                                          <p:spTgt spid="31"/>
                                        </p:tgtEl>
                                        <p:attrNameLst>
                                          <p:attrName>style.rotation</p:attrName>
                                        </p:attrNameLst>
                                      </p:cBhvr>
                                      <p:tavLst>
                                        <p:tav tm="0">
                                          <p:val>
                                            <p:fltVal val="360"/>
                                          </p:val>
                                        </p:tav>
                                        <p:tav tm="100000">
                                          <p:val>
                                            <p:fltVal val="0"/>
                                          </p:val>
                                        </p:tav>
                                      </p:tavLst>
                                    </p:anim>
                                    <p:animEffect transition="in" filter="fade">
                                      <p:cBhvr>
                                        <p:cTn id="159" dur="500"/>
                                        <p:tgtEl>
                                          <p:spTgt spid="31"/>
                                        </p:tgtEl>
                                      </p:cBhvr>
                                    </p:animEffect>
                                  </p:childTnLst>
                                </p:cTn>
                              </p:par>
                            </p:childTnLst>
                          </p:cTn>
                        </p:par>
                      </p:childTnLst>
                    </p:cTn>
                  </p:par>
                  <p:par>
                    <p:cTn id="160" fill="hold">
                      <p:stCondLst>
                        <p:cond delay="indefinite"/>
                      </p:stCondLst>
                      <p:childTnLst>
                        <p:par>
                          <p:cTn id="161" fill="hold">
                            <p:stCondLst>
                              <p:cond delay="0"/>
                            </p:stCondLst>
                            <p:childTnLst>
                              <p:par>
                                <p:cTn id="162" presetID="49" presetClass="entr" presetSubtype="0" decel="100000" fill="hold" grpId="1" nodeType="clickEffect">
                                  <p:stCondLst>
                                    <p:cond delay="0"/>
                                  </p:stCondLst>
                                  <p:childTnLst>
                                    <p:set>
                                      <p:cBhvr>
                                        <p:cTn id="163" dur="1" fill="hold">
                                          <p:stCondLst>
                                            <p:cond delay="0"/>
                                          </p:stCondLst>
                                        </p:cTn>
                                        <p:tgtEl>
                                          <p:spTgt spid="32"/>
                                        </p:tgtEl>
                                        <p:attrNameLst>
                                          <p:attrName>style.visibility</p:attrName>
                                        </p:attrNameLst>
                                      </p:cBhvr>
                                      <p:to>
                                        <p:strVal val="visible"/>
                                      </p:to>
                                    </p:set>
                                    <p:anim calcmode="lin" valueType="num">
                                      <p:cBhvr>
                                        <p:cTn id="164" dur="500" fill="hold"/>
                                        <p:tgtEl>
                                          <p:spTgt spid="32"/>
                                        </p:tgtEl>
                                        <p:attrNameLst>
                                          <p:attrName>ppt_w</p:attrName>
                                        </p:attrNameLst>
                                      </p:cBhvr>
                                      <p:tavLst>
                                        <p:tav tm="0">
                                          <p:val>
                                            <p:fltVal val="0"/>
                                          </p:val>
                                        </p:tav>
                                        <p:tav tm="100000">
                                          <p:val>
                                            <p:strVal val="#ppt_w"/>
                                          </p:val>
                                        </p:tav>
                                      </p:tavLst>
                                    </p:anim>
                                    <p:anim calcmode="lin" valueType="num">
                                      <p:cBhvr>
                                        <p:cTn id="165" dur="500" fill="hold"/>
                                        <p:tgtEl>
                                          <p:spTgt spid="32"/>
                                        </p:tgtEl>
                                        <p:attrNameLst>
                                          <p:attrName>ppt_h</p:attrName>
                                        </p:attrNameLst>
                                      </p:cBhvr>
                                      <p:tavLst>
                                        <p:tav tm="0">
                                          <p:val>
                                            <p:fltVal val="0"/>
                                          </p:val>
                                        </p:tav>
                                        <p:tav tm="100000">
                                          <p:val>
                                            <p:strVal val="#ppt_h"/>
                                          </p:val>
                                        </p:tav>
                                      </p:tavLst>
                                    </p:anim>
                                    <p:anim calcmode="lin" valueType="num">
                                      <p:cBhvr>
                                        <p:cTn id="166" dur="500" fill="hold"/>
                                        <p:tgtEl>
                                          <p:spTgt spid="32"/>
                                        </p:tgtEl>
                                        <p:attrNameLst>
                                          <p:attrName>style.rotation</p:attrName>
                                        </p:attrNameLst>
                                      </p:cBhvr>
                                      <p:tavLst>
                                        <p:tav tm="0">
                                          <p:val>
                                            <p:fltVal val="360"/>
                                          </p:val>
                                        </p:tav>
                                        <p:tav tm="100000">
                                          <p:val>
                                            <p:fltVal val="0"/>
                                          </p:val>
                                        </p:tav>
                                      </p:tavLst>
                                    </p:anim>
                                    <p:animEffect transition="in" filter="fade">
                                      <p:cBhvr>
                                        <p:cTn id="167" dur="500"/>
                                        <p:tgtEl>
                                          <p:spTgt spid="32"/>
                                        </p:tgtEl>
                                      </p:cBhvr>
                                    </p:animEffect>
                                  </p:childTnLst>
                                </p:cTn>
                              </p:par>
                            </p:childTnLst>
                          </p:cTn>
                        </p:par>
                      </p:childTnLst>
                    </p:cTn>
                  </p:par>
                  <p:par>
                    <p:cTn id="168" fill="hold">
                      <p:stCondLst>
                        <p:cond delay="indefinite"/>
                      </p:stCondLst>
                      <p:childTnLst>
                        <p:par>
                          <p:cTn id="169" fill="hold">
                            <p:stCondLst>
                              <p:cond delay="0"/>
                            </p:stCondLst>
                            <p:childTnLst>
                              <p:par>
                                <p:cTn id="170" presetID="49" presetClass="entr" presetSubtype="0" decel="100000" fill="hold" grpId="1" nodeType="clickEffect">
                                  <p:stCondLst>
                                    <p:cond delay="0"/>
                                  </p:stCondLst>
                                  <p:childTnLst>
                                    <p:set>
                                      <p:cBhvr>
                                        <p:cTn id="171" dur="1" fill="hold">
                                          <p:stCondLst>
                                            <p:cond delay="0"/>
                                          </p:stCondLst>
                                        </p:cTn>
                                        <p:tgtEl>
                                          <p:spTgt spid="33"/>
                                        </p:tgtEl>
                                        <p:attrNameLst>
                                          <p:attrName>style.visibility</p:attrName>
                                        </p:attrNameLst>
                                      </p:cBhvr>
                                      <p:to>
                                        <p:strVal val="visible"/>
                                      </p:to>
                                    </p:set>
                                    <p:anim calcmode="lin" valueType="num">
                                      <p:cBhvr>
                                        <p:cTn id="172" dur="500" fill="hold"/>
                                        <p:tgtEl>
                                          <p:spTgt spid="33"/>
                                        </p:tgtEl>
                                        <p:attrNameLst>
                                          <p:attrName>ppt_w</p:attrName>
                                        </p:attrNameLst>
                                      </p:cBhvr>
                                      <p:tavLst>
                                        <p:tav tm="0">
                                          <p:val>
                                            <p:fltVal val="0"/>
                                          </p:val>
                                        </p:tav>
                                        <p:tav tm="100000">
                                          <p:val>
                                            <p:strVal val="#ppt_w"/>
                                          </p:val>
                                        </p:tav>
                                      </p:tavLst>
                                    </p:anim>
                                    <p:anim calcmode="lin" valueType="num">
                                      <p:cBhvr>
                                        <p:cTn id="173" dur="500" fill="hold"/>
                                        <p:tgtEl>
                                          <p:spTgt spid="33"/>
                                        </p:tgtEl>
                                        <p:attrNameLst>
                                          <p:attrName>ppt_h</p:attrName>
                                        </p:attrNameLst>
                                      </p:cBhvr>
                                      <p:tavLst>
                                        <p:tav tm="0">
                                          <p:val>
                                            <p:fltVal val="0"/>
                                          </p:val>
                                        </p:tav>
                                        <p:tav tm="100000">
                                          <p:val>
                                            <p:strVal val="#ppt_h"/>
                                          </p:val>
                                        </p:tav>
                                      </p:tavLst>
                                    </p:anim>
                                    <p:anim calcmode="lin" valueType="num">
                                      <p:cBhvr>
                                        <p:cTn id="174" dur="500" fill="hold"/>
                                        <p:tgtEl>
                                          <p:spTgt spid="33"/>
                                        </p:tgtEl>
                                        <p:attrNameLst>
                                          <p:attrName>style.rotation</p:attrName>
                                        </p:attrNameLst>
                                      </p:cBhvr>
                                      <p:tavLst>
                                        <p:tav tm="0">
                                          <p:val>
                                            <p:fltVal val="360"/>
                                          </p:val>
                                        </p:tav>
                                        <p:tav tm="100000">
                                          <p:val>
                                            <p:fltVal val="0"/>
                                          </p:val>
                                        </p:tav>
                                      </p:tavLst>
                                    </p:anim>
                                    <p:animEffect transition="in" filter="fade">
                                      <p:cBhvr>
                                        <p:cTn id="17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P spid="8" grpId="0"/>
      <p:bldP spid="13" grpId="0"/>
      <p:bldP spid="29" grpId="0"/>
      <p:bldP spid="30" grpId="0"/>
      <p:bldP spid="31" grpId="0"/>
      <p:bldP spid="32" grpId="0"/>
      <p:bldP spid="10" grpId="1"/>
      <p:bldP spid="7" grpId="1"/>
      <p:bldP spid="8" grpId="1"/>
      <p:bldP spid="13" grpId="1"/>
      <p:bldP spid="29" grpId="1"/>
      <p:bldP spid="30" grpId="1"/>
      <p:bldP spid="31" grpId="1"/>
      <p:bldP spid="32" grpId="1"/>
      <p:bldP spid="33" grpId="0"/>
      <p:bldP spid="33" grpId="1"/>
      <p:bldP spid="35" grpId="0"/>
      <p:bldP spid="35" grpId="1"/>
      <p:bldP spid="36" grpId="0"/>
      <p:bldP spid="36" grpId="1"/>
      <p:bldP spid="34" grpId="0"/>
      <p:bldP spid="34" grpId="1"/>
      <p:bldP spid="37" grpId="0"/>
      <p:bldP spid="37" grpId="1"/>
      <p:bldP spid="38" grpId="0"/>
      <p:bldP spid="38" grpId="1"/>
      <p:bldP spid="39" grpId="0"/>
      <p:bldP spid="39" grpId="1"/>
      <p:bldP spid="40" grpId="0"/>
      <p:bldP spid="40" grpId="1"/>
      <p:bldP spid="41" grpId="0"/>
      <p:bldP spid="41" grpId="1"/>
      <p:bldP spid="43" grpId="0"/>
      <p:bldP spid="43"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12192000" cy="6858000"/>
          </a:xfrm>
          <a:prstGeom prst="rect">
            <a:avLst/>
          </a:prstGeom>
        </p:spPr>
      </p:pic>
      <p:pic>
        <p:nvPicPr>
          <p:cNvPr id="3" name="图片 2"/>
          <p:cNvPicPr>
            <a:picLocks noChangeAspect="1"/>
          </p:cNvPicPr>
          <p:nvPr/>
        </p:nvPicPr>
        <p:blipFill>
          <a:blip r:embed="rId2"/>
          <a:stretch>
            <a:fillRect/>
          </a:stretch>
        </p:blipFill>
        <p:spPr>
          <a:xfrm rot="10800000" flipH="1">
            <a:off x="-528655" y="-163003"/>
            <a:ext cx="12890305" cy="7184005"/>
          </a:xfrm>
          <a:prstGeom prst="rect">
            <a:avLst/>
          </a:prstGeom>
        </p:spPr>
      </p:pic>
      <p:pic>
        <p:nvPicPr>
          <p:cNvPr id="4" name="图片 3" descr="2"/>
          <p:cNvPicPr>
            <a:picLocks noChangeAspect="1"/>
          </p:cNvPicPr>
          <p:nvPr/>
        </p:nvPicPr>
        <p:blipFill>
          <a:blip r:embed="rId3"/>
          <a:stretch>
            <a:fillRect/>
          </a:stretch>
        </p:blipFill>
        <p:spPr>
          <a:xfrm>
            <a:off x="1693" y="0"/>
            <a:ext cx="12187767" cy="6857153"/>
          </a:xfrm>
          <a:prstGeom prst="rect">
            <a:avLst/>
          </a:prstGeom>
        </p:spPr>
      </p:pic>
      <p:sp>
        <p:nvSpPr>
          <p:cNvPr id="6" name="圆角矩形 5"/>
          <p:cNvSpPr/>
          <p:nvPr/>
        </p:nvSpPr>
        <p:spPr>
          <a:xfrm>
            <a:off x="2938780" y="164253"/>
            <a:ext cx="6615853" cy="608753"/>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016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en-US" altLang="zh-CN" sz="3735" b="1">
                <a:solidFill>
                  <a:srgbClr val="C00000"/>
                </a:solidFill>
                <a:latin typeface="宋体" panose="02010600030101010101" pitchFamily="2" charset="-122"/>
                <a:ea typeface="宋体" panose="02010600030101010101" pitchFamily="2" charset="-122"/>
                <a:sym typeface="+mn-ea"/>
              </a:rPr>
              <a:t>思考：如何</a:t>
            </a:r>
            <a:r>
              <a:rPr lang="zh-CN" altLang="en-US" sz="3735" b="1">
                <a:solidFill>
                  <a:srgbClr val="C00000"/>
                </a:solidFill>
                <a:latin typeface="宋体" panose="02010600030101010101" pitchFamily="2" charset="-122"/>
                <a:ea typeface="宋体" panose="02010600030101010101" pitchFamily="2" charset="-122"/>
                <a:sym typeface="+mn-ea"/>
              </a:rPr>
              <a:t>理解</a:t>
            </a:r>
            <a:r>
              <a:rPr lang="en-US" altLang="zh-CN" sz="3735" b="1">
                <a:solidFill>
                  <a:srgbClr val="C00000"/>
                </a:solidFill>
                <a:latin typeface="宋体" panose="02010600030101010101" pitchFamily="2" charset="-122"/>
                <a:ea typeface="宋体" panose="02010600030101010101" pitchFamily="2" charset="-122"/>
                <a:sym typeface="+mn-ea"/>
              </a:rPr>
              <a:t>这个理念？</a:t>
            </a:r>
            <a:endParaRPr lang="en-US" altLang="zh-CN" sz="3735" b="1">
              <a:solidFill>
                <a:srgbClr val="C00000"/>
              </a:solidFill>
              <a:latin typeface="宋体" panose="02010600030101010101" pitchFamily="2" charset="-122"/>
              <a:ea typeface="宋体" panose="02010600030101010101" pitchFamily="2" charset="-122"/>
              <a:sym typeface="+mn-ea"/>
            </a:endParaRPr>
          </a:p>
        </p:txBody>
      </p:sp>
      <p:pic>
        <p:nvPicPr>
          <p:cNvPr id="5" name="图片 4"/>
          <p:cNvPicPr>
            <a:picLocks noChangeAspect="1"/>
          </p:cNvPicPr>
          <p:nvPr/>
        </p:nvPicPr>
        <p:blipFill>
          <a:blip r:embed="rId4"/>
          <a:srcRect l="7628" t="33201" r="8983" b="10700"/>
          <a:stretch>
            <a:fillRect/>
          </a:stretch>
        </p:blipFill>
        <p:spPr>
          <a:xfrm>
            <a:off x="336127" y="3586480"/>
            <a:ext cx="11673840" cy="2651760"/>
          </a:xfrm>
          <a:prstGeom prst="rect">
            <a:avLst/>
          </a:prstGeom>
        </p:spPr>
      </p:pic>
      <p:sp>
        <p:nvSpPr>
          <p:cNvPr id="9" name="圆角矩形 8"/>
          <p:cNvSpPr/>
          <p:nvPr/>
        </p:nvSpPr>
        <p:spPr>
          <a:xfrm>
            <a:off x="219287" y="836507"/>
            <a:ext cx="11766127" cy="2650913"/>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665">
                <a:solidFill>
                  <a:schemeClr val="tx1"/>
                </a:solidFill>
                <a:latin typeface="宋体" panose="02010600030101010101" pitchFamily="2" charset="-122"/>
                <a:ea typeface="宋体" panose="02010600030101010101" pitchFamily="2" charset="-122"/>
              </a:rPr>
              <a:t>生态文明是人类社会进步的重大成果。人类经历了原始文明、农业文明、工业文明，生态文明是工业文明发展到一定阶段的产物，是实现人与自然和谐发展的新要求。建设生态文明，不是要放弃工业文明，回到原始的生产生活方式，而是要以资源环境承载能力为基础，以自然规律为准则，以可持续发展、人与自然和谐为目标，建设生产发展、生活富裕、生态良好的文明社会。</a:t>
            </a:r>
            <a:endParaRPr lang="zh-CN" altLang="en-US" sz="2665">
              <a:solidFill>
                <a:schemeClr val="tx1"/>
              </a:solidFill>
              <a:latin typeface="宋体" panose="02010600030101010101" pitchFamily="2" charset="-122"/>
              <a:ea typeface="宋体" panose="02010600030101010101" pitchFamily="2" charset="-122"/>
            </a:endParaRPr>
          </a:p>
        </p:txBody>
      </p:sp>
      <p:sp>
        <p:nvSpPr>
          <p:cNvPr id="10" name="波形 9"/>
          <p:cNvSpPr/>
          <p:nvPr/>
        </p:nvSpPr>
        <p:spPr>
          <a:xfrm>
            <a:off x="312420" y="3916680"/>
            <a:ext cx="4224020" cy="1823720"/>
          </a:xfrm>
          <a:prstGeom prst="wave">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4800">
                <a:solidFill>
                  <a:schemeClr val="tx1"/>
                </a:solidFill>
                <a:latin typeface="宋体" panose="02010600030101010101" pitchFamily="2" charset="-122"/>
                <a:ea typeface="宋体" panose="02010600030101010101" pitchFamily="2" charset="-122"/>
              </a:rPr>
              <a:t>环境保护</a:t>
            </a:r>
            <a:endParaRPr lang="zh-CN" altLang="en-US" sz="4800">
              <a:solidFill>
                <a:schemeClr val="tx1"/>
              </a:solidFill>
              <a:latin typeface="宋体" panose="02010600030101010101" pitchFamily="2" charset="-122"/>
              <a:ea typeface="宋体" panose="02010600030101010101" pitchFamily="2" charset="-122"/>
            </a:endParaRPr>
          </a:p>
        </p:txBody>
      </p:sp>
      <p:sp>
        <p:nvSpPr>
          <p:cNvPr id="11" name="波形 10"/>
          <p:cNvSpPr/>
          <p:nvPr/>
        </p:nvSpPr>
        <p:spPr>
          <a:xfrm>
            <a:off x="7824047" y="4004733"/>
            <a:ext cx="4224020" cy="1823720"/>
          </a:xfrm>
          <a:prstGeom prst="wave">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4800">
                <a:solidFill>
                  <a:schemeClr val="tx1"/>
                </a:solidFill>
              </a:rPr>
              <a:t>经济发展</a:t>
            </a:r>
            <a:endParaRPr lang="zh-CN" altLang="en-US" sz="4800">
              <a:solidFill>
                <a:schemeClr val="tx1"/>
              </a:solidFill>
            </a:endParaRPr>
          </a:p>
        </p:txBody>
      </p:sp>
      <p:sp>
        <p:nvSpPr>
          <p:cNvPr id="14" name="前凸带形 13"/>
          <p:cNvSpPr/>
          <p:nvPr/>
        </p:nvSpPr>
        <p:spPr>
          <a:xfrm>
            <a:off x="3215640" y="3550920"/>
            <a:ext cx="5725160" cy="2688167"/>
          </a:xfrm>
          <a:prstGeom prst="ribbon">
            <a:avLst/>
          </a:prstGeom>
          <a:gradFill>
            <a:gsLst>
              <a:gs pos="50000">
                <a:schemeClr val="accent5"/>
              </a:gs>
              <a:gs pos="0">
                <a:schemeClr val="accent5">
                  <a:lumMod val="25000"/>
                  <a:lumOff val="75000"/>
                </a:schemeClr>
              </a:gs>
              <a:gs pos="100000">
                <a:schemeClr val="accent5">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48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glow rad="228600">
                    <a:schemeClr val="accent4">
                      <a:satMod val="175000"/>
                      <a:alpha val="40000"/>
                    </a:schemeClr>
                  </a:glow>
                </a:effectLst>
              </a:rPr>
              <a:t>双赢之路</a:t>
            </a:r>
            <a:endParaRPr lang="zh-CN" altLang="en-US" sz="48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glow rad="228600">
                  <a:schemeClr val="accent4">
                    <a:satMod val="175000"/>
                    <a:alpha val="40000"/>
                  </a:schemeClr>
                </a:glow>
              </a:effectLst>
            </a:endParaRPr>
          </a:p>
        </p:txBody>
      </p:sp>
      <p:pic>
        <p:nvPicPr>
          <p:cNvPr id="5124" name="图片 6" descr="logo横版 png"/>
          <p:cNvPicPr>
            <a:picLocks noChangeAspect="1"/>
          </p:cNvPicPr>
          <p:nvPr/>
        </p:nvPicPr>
        <p:blipFill>
          <a:blip r:embed="rId5"/>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 calcmode="lin" valueType="num">
                                      <p:cBhvr>
                                        <p:cTn id="9" dur="500" fill="hold"/>
                                        <p:tgtEl>
                                          <p:spTgt spid="9"/>
                                        </p:tgtEl>
                                        <p:attrNameLst>
                                          <p:attrName>style.rotation</p:attrName>
                                        </p:attrNameLst>
                                      </p:cBhvr>
                                      <p:tavLst>
                                        <p:tav tm="0">
                                          <p:val>
                                            <p:fltVal val="360"/>
                                          </p:val>
                                        </p:tav>
                                        <p:tav tm="100000">
                                          <p:val>
                                            <p:fltVal val="0"/>
                                          </p:val>
                                        </p:tav>
                                      </p:tavLst>
                                    </p:anim>
                                    <p:animEffect transition="in" filter="fade">
                                      <p:cBhvr>
                                        <p:cTn id="10" dur="500"/>
                                        <p:tgtEl>
                                          <p:spTgt spid="9"/>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 calcmode="lin" valueType="num">
                                      <p:cBhvr>
                                        <p:cTn id="15" dur="500" fill="hold"/>
                                        <p:tgtEl>
                                          <p:spTgt spid="5"/>
                                        </p:tgtEl>
                                        <p:attrNameLst>
                                          <p:attrName>style.rotation</p:attrName>
                                        </p:attrNameLst>
                                      </p:cBhvr>
                                      <p:tavLst>
                                        <p:tav tm="0">
                                          <p:val>
                                            <p:fltVal val="360"/>
                                          </p:val>
                                        </p:tav>
                                        <p:tav tm="100000">
                                          <p:val>
                                            <p:fltVal val="0"/>
                                          </p:val>
                                        </p:tav>
                                      </p:tavLst>
                                    </p:anim>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8" presetClass="exit" presetSubtype="12" fill="hold" nodeType="clickEffect">
                                  <p:stCondLst>
                                    <p:cond delay="0"/>
                                  </p:stCondLst>
                                  <p:childTnLst>
                                    <p:animEffect transition="out" filter="strips(downLeft)">
                                      <p:cBhvr>
                                        <p:cTn id="20" dur="500"/>
                                        <p:tgtEl>
                                          <p:spTgt spid="5"/>
                                        </p:tgtEl>
                                      </p:cBhvr>
                                    </p:animEffect>
                                    <p:set>
                                      <p:cBhvr>
                                        <p:cTn id="21" dur="1" fill="hold">
                                          <p:stCondLst>
                                            <p:cond delay="499"/>
                                          </p:stCondLst>
                                        </p:cTn>
                                        <p:tgtEl>
                                          <p:spTgt spid="5"/>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49" presetClass="entr" presetSubtype="0" decel="10000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 calcmode="lin" valueType="num">
                                      <p:cBhvr>
                                        <p:cTn id="28" dur="500" fill="hold"/>
                                        <p:tgtEl>
                                          <p:spTgt spid="10"/>
                                        </p:tgtEl>
                                        <p:attrNameLst>
                                          <p:attrName>style.rotation</p:attrName>
                                        </p:attrNameLst>
                                      </p:cBhvr>
                                      <p:tavLst>
                                        <p:tav tm="0">
                                          <p:val>
                                            <p:fltVal val="360"/>
                                          </p:val>
                                        </p:tav>
                                        <p:tav tm="100000">
                                          <p:val>
                                            <p:fltVal val="0"/>
                                          </p:val>
                                        </p:tav>
                                      </p:tavLst>
                                    </p:anim>
                                    <p:animEffect transition="in" filter="fade">
                                      <p:cBhvr>
                                        <p:cTn id="29" dur="500"/>
                                        <p:tgtEl>
                                          <p:spTgt spid="10"/>
                                        </p:tgtEl>
                                      </p:cBhvr>
                                    </p:animEffect>
                                  </p:childTnLst>
                                </p:cTn>
                              </p:par>
                              <p:par>
                                <p:cTn id="30" presetID="49" presetClass="entr" presetSubtype="0" decel="10000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 calcmode="lin" valueType="num">
                                      <p:cBhvr>
                                        <p:cTn id="34" dur="500" fill="hold"/>
                                        <p:tgtEl>
                                          <p:spTgt spid="11"/>
                                        </p:tgtEl>
                                        <p:attrNameLst>
                                          <p:attrName>style.rotation</p:attrName>
                                        </p:attrNameLst>
                                      </p:cBhvr>
                                      <p:tavLst>
                                        <p:tav tm="0">
                                          <p:val>
                                            <p:fltVal val="360"/>
                                          </p:val>
                                        </p:tav>
                                        <p:tav tm="100000">
                                          <p:val>
                                            <p:fltVal val="0"/>
                                          </p:val>
                                        </p:tav>
                                      </p:tavLst>
                                    </p:anim>
                                    <p:animEffect transition="in" filter="fade">
                                      <p:cBhvr>
                                        <p:cTn id="35" dur="50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49" presetClass="entr" presetSubtype="0" decel="100000"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500" fill="hold"/>
                                        <p:tgtEl>
                                          <p:spTgt spid="14"/>
                                        </p:tgtEl>
                                        <p:attrNameLst>
                                          <p:attrName>ppt_w</p:attrName>
                                        </p:attrNameLst>
                                      </p:cBhvr>
                                      <p:tavLst>
                                        <p:tav tm="0">
                                          <p:val>
                                            <p:fltVal val="0"/>
                                          </p:val>
                                        </p:tav>
                                        <p:tav tm="100000">
                                          <p:val>
                                            <p:strVal val="#ppt_w"/>
                                          </p:val>
                                        </p:tav>
                                      </p:tavLst>
                                    </p:anim>
                                    <p:anim calcmode="lin" valueType="num">
                                      <p:cBhvr>
                                        <p:cTn id="41" dur="500" fill="hold"/>
                                        <p:tgtEl>
                                          <p:spTgt spid="14"/>
                                        </p:tgtEl>
                                        <p:attrNameLst>
                                          <p:attrName>ppt_h</p:attrName>
                                        </p:attrNameLst>
                                      </p:cBhvr>
                                      <p:tavLst>
                                        <p:tav tm="0">
                                          <p:val>
                                            <p:fltVal val="0"/>
                                          </p:val>
                                        </p:tav>
                                        <p:tav tm="100000">
                                          <p:val>
                                            <p:strVal val="#ppt_h"/>
                                          </p:val>
                                        </p:tav>
                                      </p:tavLst>
                                    </p:anim>
                                    <p:anim calcmode="lin" valueType="num">
                                      <p:cBhvr>
                                        <p:cTn id="42" dur="500" fill="hold"/>
                                        <p:tgtEl>
                                          <p:spTgt spid="14"/>
                                        </p:tgtEl>
                                        <p:attrNameLst>
                                          <p:attrName>style.rotation</p:attrName>
                                        </p:attrNameLst>
                                      </p:cBhvr>
                                      <p:tavLst>
                                        <p:tav tm="0">
                                          <p:val>
                                            <p:fltVal val="360"/>
                                          </p:val>
                                        </p:tav>
                                        <p:tav tm="100000">
                                          <p:val>
                                            <p:fltVal val="0"/>
                                          </p:val>
                                        </p:tav>
                                      </p:tavLst>
                                    </p:anim>
                                    <p:animEffect transition="in" filter="fade">
                                      <p:cBhvr>
                                        <p:cTn id="4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P spid="10" grpId="0" bldLvl="0" animBg="1"/>
      <p:bldP spid="11" grpId="0" bldLvl="0" animBg="1"/>
      <p:bldP spid="10" grpId="1" animBg="1"/>
      <p:bldP spid="11" grpId="1" animBg="1"/>
      <p:bldP spid="14" grpId="0" bldLvl="0" animBg="1"/>
      <p:bldP spid="14"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12192000" cy="6858000"/>
          </a:xfrm>
          <a:prstGeom prst="rect">
            <a:avLst/>
          </a:prstGeom>
        </p:spPr>
      </p:pic>
      <p:pic>
        <p:nvPicPr>
          <p:cNvPr id="3" name="图片 2"/>
          <p:cNvPicPr>
            <a:picLocks noChangeAspect="1"/>
          </p:cNvPicPr>
          <p:nvPr/>
        </p:nvPicPr>
        <p:blipFill>
          <a:blip r:embed="rId2"/>
          <a:stretch>
            <a:fillRect/>
          </a:stretch>
        </p:blipFill>
        <p:spPr>
          <a:xfrm rot="10800000" flipH="1">
            <a:off x="-528655" y="-163003"/>
            <a:ext cx="12890305" cy="7184005"/>
          </a:xfrm>
          <a:prstGeom prst="rect">
            <a:avLst/>
          </a:prstGeom>
        </p:spPr>
      </p:pic>
      <p:pic>
        <p:nvPicPr>
          <p:cNvPr id="4" name="图片 3" descr="2"/>
          <p:cNvPicPr>
            <a:picLocks noChangeAspect="1"/>
          </p:cNvPicPr>
          <p:nvPr/>
        </p:nvPicPr>
        <p:blipFill>
          <a:blip r:embed="rId3"/>
          <a:stretch>
            <a:fillRect/>
          </a:stretch>
        </p:blipFill>
        <p:spPr>
          <a:xfrm>
            <a:off x="0" y="847"/>
            <a:ext cx="12187767" cy="6857153"/>
          </a:xfrm>
          <a:prstGeom prst="rect">
            <a:avLst/>
          </a:prstGeom>
        </p:spPr>
      </p:pic>
      <p:grpSp>
        <p:nvGrpSpPr>
          <p:cNvPr id="22" name="组合 21"/>
          <p:cNvGrpSpPr/>
          <p:nvPr>
            <p:custDataLst>
              <p:tags r:id="rId4"/>
            </p:custDataLst>
          </p:nvPr>
        </p:nvGrpSpPr>
        <p:grpSpPr>
          <a:xfrm>
            <a:off x="3577167" y="387773"/>
            <a:ext cx="6145107" cy="905933"/>
            <a:chOff x="4025" y="258"/>
            <a:chExt cx="7258" cy="1070"/>
          </a:xfrm>
        </p:grpSpPr>
        <p:sp>
          <p:nvSpPr>
            <p:cNvPr id="23" name="椭圆 22"/>
            <p:cNvSpPr/>
            <p:nvPr>
              <p:custDataLst>
                <p:tags r:id="rId5"/>
              </p:custDataLst>
            </p:nvPr>
          </p:nvSpPr>
          <p:spPr>
            <a:xfrm>
              <a:off x="4025" y="258"/>
              <a:ext cx="1044" cy="1071"/>
            </a:xfrm>
            <a:prstGeom prst="ellipse">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3735" b="1">
                  <a:solidFill>
                    <a:srgbClr val="C00000"/>
                  </a:solidFill>
                  <a:latin typeface="宋体" panose="02010600030101010101" pitchFamily="2" charset="-122"/>
                  <a:ea typeface="宋体" panose="02010600030101010101" pitchFamily="2" charset="-122"/>
                </a:rPr>
                <a:t>2</a:t>
              </a:r>
              <a:endParaRPr lang="en-US" altLang="zh-CN" sz="3735" b="1">
                <a:solidFill>
                  <a:srgbClr val="C00000"/>
                </a:solidFill>
                <a:latin typeface="宋体" panose="02010600030101010101" pitchFamily="2" charset="-122"/>
                <a:ea typeface="宋体" panose="02010600030101010101" pitchFamily="2" charset="-122"/>
              </a:endParaRPr>
            </a:p>
          </p:txBody>
        </p:sp>
        <p:sp>
          <p:nvSpPr>
            <p:cNvPr id="25" name="圆角矩形 24"/>
            <p:cNvSpPr/>
            <p:nvPr>
              <p:custDataLst>
                <p:tags r:id="rId6"/>
              </p:custDataLst>
            </p:nvPr>
          </p:nvSpPr>
          <p:spPr>
            <a:xfrm>
              <a:off x="5499" y="308"/>
              <a:ext cx="5784" cy="1021"/>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735">
                  <a:solidFill>
                    <a:srgbClr val="C00000"/>
                  </a:solidFill>
                </a:rPr>
                <a:t>审题</a:t>
              </a:r>
              <a:endParaRPr lang="zh-CN" altLang="en-US" sz="3735">
                <a:solidFill>
                  <a:srgbClr val="C00000"/>
                </a:solidFill>
              </a:endParaRPr>
            </a:p>
          </p:txBody>
        </p:sp>
      </p:grpSp>
      <p:sp>
        <p:nvSpPr>
          <p:cNvPr id="13" name="椭圆形标注 12"/>
          <p:cNvSpPr/>
          <p:nvPr>
            <p:custDataLst>
              <p:tags r:id="rId7"/>
            </p:custDataLst>
          </p:nvPr>
        </p:nvSpPr>
        <p:spPr>
          <a:xfrm>
            <a:off x="1103207" y="1700953"/>
            <a:ext cx="2976880" cy="1823720"/>
          </a:xfrm>
          <a:prstGeom prst="wedgeEllipseCallout">
            <a:avLst>
              <a:gd name="adj1" fmla="val 26877"/>
              <a:gd name="adj2" fmla="val 82311"/>
            </a:avLst>
          </a:prstGeom>
          <a:gradFill>
            <a:gsLst>
              <a:gs pos="0">
                <a:srgbClr val="A6DC85"/>
              </a:gs>
              <a:gs pos="100000">
                <a:srgbClr val="E4EDA6"/>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dist">
              <a:buClrTx/>
              <a:buSzTx/>
              <a:buFontTx/>
            </a:pPr>
            <a:r>
              <a:rPr lang="zh-CN" altLang="en-US" sz="3200" b="1">
                <a:solidFill>
                  <a:schemeClr val="tx1"/>
                </a:solidFill>
                <a:latin typeface="Arial" panose="020B0604020202020204" pitchFamily="34" charset="0"/>
                <a:cs typeface="Arial" panose="020B0604020202020204" pitchFamily="34" charset="0"/>
                <a:sym typeface="+mn-ea"/>
              </a:rPr>
              <a:t>精准扣题，不跑方向</a:t>
            </a:r>
            <a:endParaRPr lang="zh-CN" altLang="en-US" sz="3200" b="1">
              <a:solidFill>
                <a:schemeClr val="tx1"/>
              </a:solidFill>
              <a:latin typeface="Arial" panose="020B0604020202020204" pitchFamily="34" charset="0"/>
              <a:cs typeface="Arial" panose="020B0604020202020204" pitchFamily="34" charset="0"/>
              <a:sym typeface="+mn-ea"/>
            </a:endParaRPr>
          </a:p>
        </p:txBody>
      </p:sp>
      <p:sp>
        <p:nvSpPr>
          <p:cNvPr id="15" name="椭圆形标注 14"/>
          <p:cNvSpPr/>
          <p:nvPr>
            <p:custDataLst>
              <p:tags r:id="rId8"/>
            </p:custDataLst>
          </p:nvPr>
        </p:nvSpPr>
        <p:spPr>
          <a:xfrm>
            <a:off x="4655820" y="3236807"/>
            <a:ext cx="2976880" cy="1823720"/>
          </a:xfrm>
          <a:prstGeom prst="wedgeEllipseCallout">
            <a:avLst>
              <a:gd name="adj1" fmla="val -3327"/>
              <a:gd name="adj2" fmla="val 50046"/>
            </a:avLst>
          </a:prstGeom>
          <a:gradFill>
            <a:gsLst>
              <a:gs pos="0">
                <a:srgbClr val="A6DC85"/>
              </a:gs>
              <a:gs pos="100000">
                <a:srgbClr val="E4EDA6"/>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dist">
              <a:buClrTx/>
              <a:buSzTx/>
              <a:buFontTx/>
            </a:pPr>
            <a:r>
              <a:rPr lang="zh-CN" altLang="en-US" sz="3200" b="1">
                <a:solidFill>
                  <a:schemeClr val="tx1"/>
                </a:solidFill>
                <a:latin typeface="Arial" panose="020B0604020202020204" pitchFamily="34" charset="0"/>
                <a:cs typeface="Arial" panose="020B0604020202020204" pitchFamily="34" charset="0"/>
                <a:sym typeface="+mn-ea"/>
              </a:rPr>
              <a:t>明确场景，语气得体</a:t>
            </a:r>
            <a:endParaRPr lang="zh-CN" altLang="en-US" sz="3200" b="1">
              <a:solidFill>
                <a:schemeClr val="tx1"/>
              </a:solidFill>
              <a:latin typeface="Arial" panose="020B0604020202020204" pitchFamily="34" charset="0"/>
              <a:cs typeface="Arial" panose="020B0604020202020204" pitchFamily="34" charset="0"/>
              <a:sym typeface="+mn-ea"/>
            </a:endParaRPr>
          </a:p>
        </p:txBody>
      </p:sp>
      <p:sp>
        <p:nvSpPr>
          <p:cNvPr id="16" name="椭圆形标注 15"/>
          <p:cNvSpPr/>
          <p:nvPr/>
        </p:nvSpPr>
        <p:spPr>
          <a:xfrm>
            <a:off x="8304107" y="1700953"/>
            <a:ext cx="2976880" cy="1823720"/>
          </a:xfrm>
          <a:prstGeom prst="wedgeEllipseCallout">
            <a:avLst>
              <a:gd name="adj1" fmla="val -31257"/>
              <a:gd name="adj2" fmla="val 92014"/>
            </a:avLst>
          </a:prstGeom>
          <a:gradFill>
            <a:gsLst>
              <a:gs pos="0">
                <a:srgbClr val="A6DC85"/>
              </a:gs>
              <a:gs pos="100000">
                <a:srgbClr val="E4EDA6"/>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dist">
              <a:buClrTx/>
              <a:buSzTx/>
              <a:buFontTx/>
            </a:pPr>
            <a:r>
              <a:rPr lang="zh-CN" altLang="en-US" sz="3200" b="1">
                <a:solidFill>
                  <a:schemeClr val="tx1"/>
                </a:solidFill>
                <a:latin typeface="Arial" panose="020B0604020202020204" pitchFamily="34" charset="0"/>
                <a:cs typeface="Arial" panose="020B0604020202020204" pitchFamily="34" charset="0"/>
                <a:sym typeface="+mn-ea"/>
              </a:rPr>
              <a:t>思路清晰，详略得当</a:t>
            </a:r>
            <a:endParaRPr lang="zh-CN" altLang="en-US" sz="3200" b="1">
              <a:solidFill>
                <a:schemeClr val="tx1"/>
              </a:solidFill>
              <a:latin typeface="Arial" panose="020B0604020202020204" pitchFamily="34" charset="0"/>
              <a:cs typeface="Arial" panose="020B0604020202020204" pitchFamily="34" charset="0"/>
              <a:sym typeface="+mn-ea"/>
            </a:endParaRPr>
          </a:p>
        </p:txBody>
      </p:sp>
      <p:pic>
        <p:nvPicPr>
          <p:cNvPr id="19" name="图片 18" descr="安吉县发展模式"/>
          <p:cNvPicPr>
            <a:picLocks noChangeAspect="1"/>
          </p:cNvPicPr>
          <p:nvPr/>
        </p:nvPicPr>
        <p:blipFill>
          <a:blip r:embed="rId9"/>
          <a:stretch>
            <a:fillRect/>
          </a:stretch>
        </p:blipFill>
        <p:spPr>
          <a:xfrm>
            <a:off x="47413" y="4483947"/>
            <a:ext cx="2389293" cy="2345267"/>
          </a:xfrm>
          <a:prstGeom prst="rect">
            <a:avLst/>
          </a:prstGeom>
        </p:spPr>
      </p:pic>
      <p:pic>
        <p:nvPicPr>
          <p:cNvPr id="5124" name="图片 6" descr="logo横版 png"/>
          <p:cNvPicPr>
            <a:picLocks noChangeAspect="1"/>
          </p:cNvPicPr>
          <p:nvPr/>
        </p:nvPicPr>
        <p:blipFill>
          <a:blip r:embed="rId10"/>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 calcmode="lin" valueType="num">
                                      <p:cBhvr>
                                        <p:cTn id="9" dur="500" fill="hold"/>
                                        <p:tgtEl>
                                          <p:spTgt spid="13"/>
                                        </p:tgtEl>
                                        <p:attrNameLst>
                                          <p:attrName>style.rotation</p:attrName>
                                        </p:attrNameLst>
                                      </p:cBhvr>
                                      <p:tavLst>
                                        <p:tav tm="0">
                                          <p:val>
                                            <p:fltVal val="360"/>
                                          </p:val>
                                        </p:tav>
                                        <p:tav tm="100000">
                                          <p:val>
                                            <p:fltVal val="0"/>
                                          </p:val>
                                        </p:tav>
                                      </p:tavLst>
                                    </p:anim>
                                    <p:animEffect transition="in" filter="fade">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fltVal val="0"/>
                                          </p:val>
                                        </p:tav>
                                        <p:tav tm="100000">
                                          <p:val>
                                            <p:strVal val="#ppt_w"/>
                                          </p:val>
                                        </p:tav>
                                      </p:tavLst>
                                    </p:anim>
                                    <p:anim calcmode="lin" valueType="num">
                                      <p:cBhvr>
                                        <p:cTn id="16" dur="500" fill="hold"/>
                                        <p:tgtEl>
                                          <p:spTgt spid="15"/>
                                        </p:tgtEl>
                                        <p:attrNameLst>
                                          <p:attrName>ppt_h</p:attrName>
                                        </p:attrNameLst>
                                      </p:cBhvr>
                                      <p:tavLst>
                                        <p:tav tm="0">
                                          <p:val>
                                            <p:fltVal val="0"/>
                                          </p:val>
                                        </p:tav>
                                        <p:tav tm="100000">
                                          <p:val>
                                            <p:strVal val="#ppt_h"/>
                                          </p:val>
                                        </p:tav>
                                      </p:tavLst>
                                    </p:anim>
                                    <p:anim calcmode="lin" valueType="num">
                                      <p:cBhvr>
                                        <p:cTn id="17" dur="500" fill="hold"/>
                                        <p:tgtEl>
                                          <p:spTgt spid="15"/>
                                        </p:tgtEl>
                                        <p:attrNameLst>
                                          <p:attrName>style.rotation</p:attrName>
                                        </p:attrNameLst>
                                      </p:cBhvr>
                                      <p:tavLst>
                                        <p:tav tm="0">
                                          <p:val>
                                            <p:fltVal val="360"/>
                                          </p:val>
                                        </p:tav>
                                        <p:tav tm="100000">
                                          <p:val>
                                            <p:fltVal val="0"/>
                                          </p:val>
                                        </p:tav>
                                      </p:tavLst>
                                    </p:anim>
                                    <p:animEffect transition="in" filter="fade">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 calcmode="lin" valueType="num">
                                      <p:cBhvr>
                                        <p:cTn id="25" dur="500" fill="hold"/>
                                        <p:tgtEl>
                                          <p:spTgt spid="16"/>
                                        </p:tgtEl>
                                        <p:attrNameLst>
                                          <p:attrName>style.rotation</p:attrName>
                                        </p:attrNameLst>
                                      </p:cBhvr>
                                      <p:tavLst>
                                        <p:tav tm="0">
                                          <p:val>
                                            <p:fltVal val="360"/>
                                          </p:val>
                                        </p:tav>
                                        <p:tav tm="100000">
                                          <p:val>
                                            <p:fltVal val="0"/>
                                          </p:val>
                                        </p:tav>
                                      </p:tavLst>
                                    </p:anim>
                                    <p:animEffect transition="in" filter="fade">
                                      <p:cBhvr>
                                        <p:cTn id="2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3" grpId="1" animBg="1"/>
      <p:bldP spid="15" grpId="0" bldLvl="0" animBg="1"/>
      <p:bldP spid="15" grpId="1" animBg="1"/>
      <p:bldP spid="16" grpId="0" bldLvl="0" animBg="1"/>
      <p:bldP spid="16"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12192000" cy="6858000"/>
          </a:xfrm>
          <a:prstGeom prst="rect">
            <a:avLst/>
          </a:prstGeom>
        </p:spPr>
      </p:pic>
      <p:pic>
        <p:nvPicPr>
          <p:cNvPr id="3" name="图片 2"/>
          <p:cNvPicPr>
            <a:picLocks noChangeAspect="1"/>
          </p:cNvPicPr>
          <p:nvPr/>
        </p:nvPicPr>
        <p:blipFill>
          <a:blip r:embed="rId2"/>
          <a:stretch>
            <a:fillRect/>
          </a:stretch>
        </p:blipFill>
        <p:spPr>
          <a:xfrm rot="10800000" flipH="1">
            <a:off x="-528655" y="-163003"/>
            <a:ext cx="12890305" cy="7184005"/>
          </a:xfrm>
          <a:prstGeom prst="rect">
            <a:avLst/>
          </a:prstGeom>
        </p:spPr>
      </p:pic>
      <p:pic>
        <p:nvPicPr>
          <p:cNvPr id="4" name="图片 3" descr="2"/>
          <p:cNvPicPr>
            <a:picLocks noChangeAspect="1"/>
          </p:cNvPicPr>
          <p:nvPr/>
        </p:nvPicPr>
        <p:blipFill>
          <a:blip r:embed="rId3"/>
          <a:stretch>
            <a:fillRect/>
          </a:stretch>
        </p:blipFill>
        <p:spPr>
          <a:xfrm>
            <a:off x="1693" y="0"/>
            <a:ext cx="12187767" cy="6857153"/>
          </a:xfrm>
          <a:prstGeom prst="rect">
            <a:avLst/>
          </a:prstGeom>
        </p:spPr>
      </p:pic>
      <p:sp>
        <p:nvSpPr>
          <p:cNvPr id="6" name="文本框 5"/>
          <p:cNvSpPr txBox="1"/>
          <p:nvPr/>
        </p:nvSpPr>
        <p:spPr>
          <a:xfrm>
            <a:off x="335280" y="164253"/>
            <a:ext cx="11497733" cy="2635885"/>
          </a:xfrm>
          <a:prstGeom prst="rect">
            <a:avLst/>
          </a:prstGeom>
        </p:spPr>
        <p:txBody>
          <a:bodyPr wrap="square">
            <a:spAutoFit/>
          </a:bodyPr>
          <a:p>
            <a:pPr marL="0" indent="266700" algn="just" defTabSz="266700">
              <a:spcBef>
                <a:spcPct val="0"/>
              </a:spcBef>
              <a:spcAft>
                <a:spcPct val="0"/>
              </a:spcAft>
            </a:pPr>
            <a:r>
              <a:rPr lang="en-US" altLang="zh-CN" sz="3200">
                <a:latin typeface="Calibri" panose="020F0502020204030204"/>
                <a:ea typeface="宋体" panose="02010600030101010101" pitchFamily="2" charset="-122"/>
              </a:rPr>
              <a:t>  </a:t>
            </a:r>
            <a:r>
              <a:rPr lang="en-US" altLang="zh-CN" sz="3735">
                <a:latin typeface="Calibri" panose="020F0502020204030204"/>
                <a:ea typeface="宋体" panose="02010600030101010101" pitchFamily="2" charset="-122"/>
              </a:rPr>
              <a:t>  </a:t>
            </a:r>
            <a:r>
              <a:rPr lang="zh-CN" altLang="en-US" sz="3200">
                <a:latin typeface="Calibri" panose="020F0502020204030204"/>
                <a:ea typeface="宋体" panose="02010600030101010101" pitchFamily="2" charset="-122"/>
              </a:rPr>
              <a:t>假定你是李华，你校交换生</a:t>
            </a:r>
            <a:r>
              <a:rPr lang="en-US" altLang="zh-CN" sz="3200">
                <a:latin typeface="Times New Roman" panose="02020603050405020304" charset="0"/>
                <a:ea typeface="Calibri" panose="020F0502020204030204"/>
                <a:cs typeface="Times New Roman" panose="02020603050405020304" charset="0"/>
              </a:rPr>
              <a:t>Chris</a:t>
            </a:r>
            <a:r>
              <a:rPr lang="zh-CN" altLang="en-US" sz="3200">
                <a:latin typeface="Calibri" panose="020F0502020204030204"/>
                <a:ea typeface="宋体" panose="02010600030101010101" pitchFamily="2" charset="-122"/>
              </a:rPr>
              <a:t>看到以下图片，对“绿水青山就是金山银山”这句话很感兴趣，发邮件向你进一步了解。请你给他回复邮件，内容包括：</a:t>
            </a:r>
            <a:endParaRPr lang="zh-CN" altLang="en-US" sz="3200">
              <a:latin typeface="Calibri" panose="020F0502020204030204"/>
              <a:ea typeface="宋体" panose="02010600030101010101" pitchFamily="2" charset="-122"/>
            </a:endParaRPr>
          </a:p>
          <a:p>
            <a:pPr marL="0" indent="0" algn="just" defTabSz="266700">
              <a:spcBef>
                <a:spcPct val="0"/>
              </a:spcBef>
              <a:spcAft>
                <a:spcPct val="0"/>
              </a:spcAft>
            </a:pPr>
            <a:r>
              <a:rPr lang="en-US" altLang="zh-CN" sz="3200">
                <a:latin typeface="Calibri" panose="020F0502020204030204"/>
                <a:ea typeface="Calibri" panose="020F0502020204030204"/>
              </a:rPr>
              <a:t>1. </a:t>
            </a:r>
            <a:r>
              <a:rPr lang="zh-CN" altLang="en-US" sz="3200">
                <a:latin typeface="Calibri" panose="020F0502020204030204"/>
                <a:ea typeface="宋体" panose="02010600030101010101" pitchFamily="2" charset="-122"/>
              </a:rPr>
              <a:t>解释含义；</a:t>
            </a:r>
            <a:endParaRPr lang="zh-CN" altLang="en-US" sz="3200">
              <a:latin typeface="Calibri" panose="020F0502020204030204"/>
              <a:ea typeface="宋体" panose="02010600030101010101" pitchFamily="2" charset="-122"/>
            </a:endParaRPr>
          </a:p>
          <a:p>
            <a:pPr marL="0" indent="0" algn="just" defTabSz="266700">
              <a:spcBef>
                <a:spcPct val="0"/>
              </a:spcBef>
              <a:spcAft>
                <a:spcPct val="0"/>
              </a:spcAft>
            </a:pPr>
            <a:r>
              <a:rPr lang="en-US" altLang="zh-CN" sz="3200">
                <a:latin typeface="Calibri" panose="020F0502020204030204"/>
                <a:ea typeface="Calibri" panose="020F0502020204030204"/>
              </a:rPr>
              <a:t>2. </a:t>
            </a:r>
            <a:r>
              <a:rPr lang="zh-CN" altLang="en-US" sz="3200">
                <a:latin typeface="Calibri" panose="020F0502020204030204"/>
                <a:ea typeface="宋体" panose="02010600030101010101" pitchFamily="2" charset="-122"/>
              </a:rPr>
              <a:t>举例说明。</a:t>
            </a:r>
            <a:endParaRPr lang="zh-CN" altLang="en-US" sz="3200">
              <a:latin typeface="Calibri" panose="020F0502020204030204"/>
              <a:ea typeface="宋体" panose="02010600030101010101" pitchFamily="2" charset="-122"/>
            </a:endParaRPr>
          </a:p>
        </p:txBody>
      </p:sp>
      <p:sp>
        <p:nvSpPr>
          <p:cNvPr id="7" name="圆角矩形 6"/>
          <p:cNvSpPr/>
          <p:nvPr/>
        </p:nvSpPr>
        <p:spPr>
          <a:xfrm>
            <a:off x="3215640" y="1988820"/>
            <a:ext cx="6432973" cy="767927"/>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a:solidFill>
                  <a:schemeClr val="tx1"/>
                </a:solidFill>
                <a:latin typeface="宋体" panose="02010600030101010101" pitchFamily="2" charset="-122"/>
                <a:ea typeface="宋体" panose="02010600030101010101" pitchFamily="2" charset="-122"/>
              </a:rPr>
              <a:t>明确邮件回复的核心要求</a:t>
            </a:r>
            <a:endParaRPr lang="zh-CN" altLang="en-US" sz="3200">
              <a:solidFill>
                <a:schemeClr val="tx1"/>
              </a:solidFill>
              <a:latin typeface="宋体" panose="02010600030101010101" pitchFamily="2" charset="-122"/>
              <a:ea typeface="宋体" panose="02010600030101010101" pitchFamily="2" charset="-122"/>
            </a:endParaRPr>
          </a:p>
        </p:txBody>
      </p:sp>
      <p:sp>
        <p:nvSpPr>
          <p:cNvPr id="8" name="圆角矩形 7"/>
          <p:cNvSpPr/>
          <p:nvPr>
            <p:custDataLst>
              <p:tags r:id="rId4"/>
            </p:custDataLst>
          </p:nvPr>
        </p:nvSpPr>
        <p:spPr>
          <a:xfrm>
            <a:off x="335280" y="3044613"/>
            <a:ext cx="2399453" cy="672253"/>
          </a:xfrm>
          <a:prstGeom prst="roundRect">
            <a:avLst/>
          </a:prstGeom>
          <a:gradFill>
            <a:gsLst>
              <a:gs pos="0">
                <a:srgbClr val="A6DC85"/>
              </a:gs>
              <a:gs pos="100000">
                <a:srgbClr val="E4EDA6"/>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3200" b="1">
                <a:solidFill>
                  <a:schemeClr val="tx1"/>
                </a:solidFill>
                <a:latin typeface="Arial" panose="020B0604020202020204" pitchFamily="34" charset="0"/>
                <a:cs typeface="Arial" panose="020B0604020202020204" pitchFamily="34" charset="0"/>
                <a:sym typeface="+mn-ea"/>
              </a:rPr>
              <a:t>身份定位</a:t>
            </a:r>
            <a:endParaRPr lang="zh-CN" altLang="en-US" sz="3200" b="1">
              <a:solidFill>
                <a:schemeClr val="tx1"/>
              </a:solidFill>
              <a:latin typeface="Arial" panose="020B0604020202020204" pitchFamily="34" charset="0"/>
              <a:cs typeface="Arial" panose="020B0604020202020204" pitchFamily="34" charset="0"/>
              <a:sym typeface="+mn-ea"/>
            </a:endParaRPr>
          </a:p>
        </p:txBody>
      </p:sp>
      <p:sp>
        <p:nvSpPr>
          <p:cNvPr id="9" name="圆角矩形 8"/>
          <p:cNvSpPr/>
          <p:nvPr>
            <p:custDataLst>
              <p:tags r:id="rId5"/>
            </p:custDataLst>
          </p:nvPr>
        </p:nvSpPr>
        <p:spPr>
          <a:xfrm>
            <a:off x="335280" y="4389120"/>
            <a:ext cx="2399453" cy="672253"/>
          </a:xfrm>
          <a:prstGeom prst="roundRect">
            <a:avLst/>
          </a:prstGeom>
          <a:gradFill>
            <a:gsLst>
              <a:gs pos="0">
                <a:srgbClr val="A6DC85"/>
              </a:gs>
              <a:gs pos="100000">
                <a:srgbClr val="E4EDA6"/>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3200" b="1">
                <a:solidFill>
                  <a:schemeClr val="tx1"/>
                </a:solidFill>
                <a:latin typeface="Arial" panose="020B0604020202020204" pitchFamily="34" charset="0"/>
                <a:cs typeface="Arial" panose="020B0604020202020204" pitchFamily="34" charset="0"/>
                <a:sym typeface="+mn-ea"/>
              </a:rPr>
              <a:t>写作目的</a:t>
            </a:r>
            <a:endParaRPr lang="zh-CN" altLang="en-US" sz="3200" b="1">
              <a:solidFill>
                <a:schemeClr val="tx1"/>
              </a:solidFill>
              <a:latin typeface="Arial" panose="020B0604020202020204" pitchFamily="34" charset="0"/>
              <a:cs typeface="Arial" panose="020B0604020202020204" pitchFamily="34" charset="0"/>
              <a:sym typeface="+mn-ea"/>
            </a:endParaRPr>
          </a:p>
        </p:txBody>
      </p:sp>
      <p:sp>
        <p:nvSpPr>
          <p:cNvPr id="10" name="圆角矩形 9"/>
          <p:cNvSpPr/>
          <p:nvPr>
            <p:custDataLst>
              <p:tags r:id="rId6"/>
            </p:custDataLst>
          </p:nvPr>
        </p:nvSpPr>
        <p:spPr>
          <a:xfrm>
            <a:off x="335280" y="5733627"/>
            <a:ext cx="2399453" cy="672253"/>
          </a:xfrm>
          <a:prstGeom prst="roundRect">
            <a:avLst/>
          </a:prstGeom>
          <a:gradFill>
            <a:gsLst>
              <a:gs pos="0">
                <a:srgbClr val="A6DC85"/>
              </a:gs>
              <a:gs pos="100000">
                <a:srgbClr val="E4EDA6"/>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3200" b="1">
                <a:solidFill>
                  <a:schemeClr val="tx1"/>
                </a:solidFill>
                <a:latin typeface="Arial" panose="020B0604020202020204" pitchFamily="34" charset="0"/>
                <a:cs typeface="Arial" panose="020B0604020202020204" pitchFamily="34" charset="0"/>
                <a:sym typeface="+mn-ea"/>
              </a:rPr>
              <a:t>格式要求</a:t>
            </a:r>
            <a:endParaRPr lang="zh-CN" altLang="en-US" sz="3200" b="1">
              <a:solidFill>
                <a:schemeClr val="tx1"/>
              </a:solidFill>
              <a:latin typeface="Arial" panose="020B0604020202020204" pitchFamily="34" charset="0"/>
              <a:cs typeface="Arial" panose="020B0604020202020204" pitchFamily="34" charset="0"/>
              <a:sym typeface="+mn-ea"/>
            </a:endParaRPr>
          </a:p>
        </p:txBody>
      </p:sp>
      <p:sp>
        <p:nvSpPr>
          <p:cNvPr id="11" name="圆角矩形 10"/>
          <p:cNvSpPr/>
          <p:nvPr>
            <p:custDataLst>
              <p:tags r:id="rId7"/>
            </p:custDataLst>
          </p:nvPr>
        </p:nvSpPr>
        <p:spPr>
          <a:xfrm>
            <a:off x="2999740" y="2808393"/>
            <a:ext cx="8833273" cy="984673"/>
          </a:xfrm>
          <a:prstGeom prst="roundRect">
            <a:avLst/>
          </a:prstGeom>
          <a:gradFill>
            <a:gsLst>
              <a:gs pos="0">
                <a:srgbClr val="A6DC85"/>
              </a:gs>
              <a:gs pos="100000">
                <a:srgbClr val="E4EDA6"/>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zh-CN" altLang="en-US" sz="2665"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李华（学生）→ 收件人</a:t>
            </a:r>
            <a:r>
              <a:rPr lang="zh-CN" altLang="en-US" sz="2665">
                <a:solidFill>
                  <a:schemeClr val="tx1"/>
                </a:solidFill>
                <a:latin typeface="Times New Roman" panose="02020603050405020304" charset="0"/>
                <a:ea typeface="宋体" panose="02010600030101010101" pitchFamily="2" charset="-122"/>
                <a:cs typeface="Times New Roman" panose="02020603050405020304" charset="0"/>
                <a:sym typeface="+mn-ea"/>
              </a:rPr>
              <a:t> Chris</a:t>
            </a:r>
            <a:r>
              <a:rPr lang="zh-CN" altLang="en-US" sz="2665"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（交换生），两人是熟人，语气需友好、通俗，避免过于学术化的表达。</a:t>
            </a:r>
            <a:endParaRPr lang="zh-CN" altLang="en-US" sz="2665"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2" name="圆角矩形 11"/>
          <p:cNvSpPr/>
          <p:nvPr>
            <p:custDataLst>
              <p:tags r:id="rId8"/>
            </p:custDataLst>
          </p:nvPr>
        </p:nvSpPr>
        <p:spPr>
          <a:xfrm>
            <a:off x="2999740" y="4196927"/>
            <a:ext cx="8833273" cy="984673"/>
          </a:xfrm>
          <a:prstGeom prst="roundRect">
            <a:avLst/>
          </a:prstGeom>
          <a:gradFill>
            <a:gsLst>
              <a:gs pos="0">
                <a:srgbClr val="A6DC85"/>
              </a:gs>
              <a:gs pos="100000">
                <a:srgbClr val="E4EDA6"/>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zh-CN" altLang="en-US" sz="2665"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向</a:t>
            </a:r>
            <a:r>
              <a:rPr lang="zh-CN" altLang="en-US" sz="2665">
                <a:solidFill>
                  <a:schemeClr val="tx1"/>
                </a:solidFill>
                <a:latin typeface="Times New Roman" panose="02020603050405020304" charset="0"/>
                <a:ea typeface="宋体" panose="02010600030101010101" pitchFamily="2" charset="-122"/>
                <a:cs typeface="Times New Roman" panose="02020603050405020304" charset="0"/>
                <a:sym typeface="+mn-ea"/>
              </a:rPr>
              <a:t>Chris</a:t>
            </a:r>
            <a:r>
              <a:rPr lang="zh-CN" altLang="en-US" sz="2665"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解释“绿水青山就是金山银山”的含义，并举例说明，满足其“感兴趣、想进一步了解”的需求。</a:t>
            </a:r>
            <a:endParaRPr lang="zh-CN" altLang="en-US" sz="2665"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4" name="圆角矩形 13"/>
          <p:cNvSpPr/>
          <p:nvPr>
            <p:custDataLst>
              <p:tags r:id="rId9"/>
            </p:custDataLst>
          </p:nvPr>
        </p:nvSpPr>
        <p:spPr>
          <a:xfrm>
            <a:off x="3023447" y="5715847"/>
            <a:ext cx="8833273" cy="906780"/>
          </a:xfrm>
          <a:prstGeom prst="roundRect">
            <a:avLst/>
          </a:prstGeom>
          <a:gradFill>
            <a:gsLst>
              <a:gs pos="0">
                <a:srgbClr val="A6DC85"/>
              </a:gs>
              <a:gs pos="100000">
                <a:srgbClr val="E4EDA6"/>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zh-CN" altLang="en-US" sz="2665"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严格遵循给定邮件格式，无需额外添加标题或落款信息。</a:t>
            </a:r>
            <a:endParaRPr lang="zh-CN" altLang="en-US" sz="2665"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圆角矩形 4"/>
          <p:cNvSpPr/>
          <p:nvPr/>
        </p:nvSpPr>
        <p:spPr>
          <a:xfrm>
            <a:off x="3023447" y="3935307"/>
            <a:ext cx="8808720" cy="1516380"/>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必写点：</a:t>
            </a:r>
            <a:r>
              <a:rPr lang="en-US" altLang="zh-CN" sz="32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1</a:t>
            </a:r>
            <a:r>
              <a:rPr lang="zh-CN" altLang="en-US" sz="32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：解释含义；</a:t>
            </a:r>
            <a:r>
              <a:rPr lang="en-US" altLang="zh-CN" sz="32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2</a:t>
            </a:r>
            <a:r>
              <a:rPr lang="zh-CN" altLang="en-US" sz="32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：举例说明。</a:t>
            </a:r>
            <a:endParaRPr lang="zh-CN" altLang="en-US" sz="32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a:p>
            <a:pPr algn="l"/>
            <a:r>
              <a:rPr lang="zh-CN" altLang="en-US" sz="32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两个要点缺一不可，否则会导致内容不完整，失分严重。</a:t>
            </a:r>
            <a:endParaRPr lang="zh-CN" altLang="en-US" sz="32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5124" name="图片 6" descr="logo横版 png"/>
          <p:cNvPicPr>
            <a:picLocks noChangeAspect="1"/>
          </p:cNvPicPr>
          <p:nvPr/>
        </p:nvPicPr>
        <p:blipFill>
          <a:blip r:embed="rId10"/>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360"/>
                                          </p:val>
                                        </p:tav>
                                        <p:tav tm="100000">
                                          <p:val>
                                            <p:fltVal val="0"/>
                                          </p:val>
                                        </p:tav>
                                      </p:tavLst>
                                    </p:anim>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 calcmode="lin" valueType="num">
                                      <p:cBhvr>
                                        <p:cTn id="17" dur="500" fill="hold"/>
                                        <p:tgtEl>
                                          <p:spTgt spid="8"/>
                                        </p:tgtEl>
                                        <p:attrNameLst>
                                          <p:attrName>style.rotation</p:attrName>
                                        </p:attrNameLst>
                                      </p:cBhvr>
                                      <p:tavLst>
                                        <p:tav tm="0">
                                          <p:val>
                                            <p:fltVal val="360"/>
                                          </p:val>
                                        </p:tav>
                                        <p:tav tm="100000">
                                          <p:val>
                                            <p:fltVal val="0"/>
                                          </p:val>
                                        </p:tav>
                                      </p:tavLst>
                                    </p:anim>
                                    <p:animEffect transition="in" filter="fade">
                                      <p:cBhvr>
                                        <p:cTn id="18" dur="500"/>
                                        <p:tgtEl>
                                          <p:spTgt spid="8"/>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 calcmode="lin" valueType="num">
                                      <p:cBhvr>
                                        <p:cTn id="23" dur="500" fill="hold"/>
                                        <p:tgtEl>
                                          <p:spTgt spid="9"/>
                                        </p:tgtEl>
                                        <p:attrNameLst>
                                          <p:attrName>style.rotation</p:attrName>
                                        </p:attrNameLst>
                                      </p:cBhvr>
                                      <p:tavLst>
                                        <p:tav tm="0">
                                          <p:val>
                                            <p:fltVal val="360"/>
                                          </p:val>
                                        </p:tav>
                                        <p:tav tm="100000">
                                          <p:val>
                                            <p:fltVal val="0"/>
                                          </p:val>
                                        </p:tav>
                                      </p:tavLst>
                                    </p:anim>
                                    <p:animEffect transition="in" filter="fade">
                                      <p:cBhvr>
                                        <p:cTn id="24" dur="500"/>
                                        <p:tgtEl>
                                          <p:spTgt spid="9"/>
                                        </p:tgtEl>
                                      </p:cBhvr>
                                    </p:animEffect>
                                  </p:childTnLst>
                                </p:cTn>
                              </p:par>
                              <p:par>
                                <p:cTn id="25" presetID="49" presetClass="entr" presetSubtype="0" decel="10000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 calcmode="lin" valueType="num">
                                      <p:cBhvr>
                                        <p:cTn id="29" dur="500" fill="hold"/>
                                        <p:tgtEl>
                                          <p:spTgt spid="10"/>
                                        </p:tgtEl>
                                        <p:attrNameLst>
                                          <p:attrName>style.rotation</p:attrName>
                                        </p:attrNameLst>
                                      </p:cBhvr>
                                      <p:tavLst>
                                        <p:tav tm="0">
                                          <p:val>
                                            <p:fltVal val="360"/>
                                          </p:val>
                                        </p:tav>
                                        <p:tav tm="100000">
                                          <p:val>
                                            <p:fltVal val="0"/>
                                          </p:val>
                                        </p:tav>
                                      </p:tavLst>
                                    </p:anim>
                                    <p:animEffect transition="in" filter="fade">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49" presetClass="entr" presetSubtype="0" decel="10000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 calcmode="lin" valueType="num">
                                      <p:cBhvr>
                                        <p:cTn id="37" dur="500" fill="hold"/>
                                        <p:tgtEl>
                                          <p:spTgt spid="11"/>
                                        </p:tgtEl>
                                        <p:attrNameLst>
                                          <p:attrName>style.rotation</p:attrName>
                                        </p:attrNameLst>
                                      </p:cBhvr>
                                      <p:tavLst>
                                        <p:tav tm="0">
                                          <p:val>
                                            <p:fltVal val="360"/>
                                          </p:val>
                                        </p:tav>
                                        <p:tav tm="100000">
                                          <p:val>
                                            <p:fltVal val="0"/>
                                          </p:val>
                                        </p:tav>
                                      </p:tavLst>
                                    </p:anim>
                                    <p:animEffect transition="in" filter="fade">
                                      <p:cBhvr>
                                        <p:cTn id="38" dur="500"/>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49" presetClass="entr" presetSubtype="0" decel="10000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anim calcmode="lin" valueType="num">
                                      <p:cBhvr>
                                        <p:cTn id="45" dur="500" fill="hold"/>
                                        <p:tgtEl>
                                          <p:spTgt spid="12"/>
                                        </p:tgtEl>
                                        <p:attrNameLst>
                                          <p:attrName>style.rotation</p:attrName>
                                        </p:attrNameLst>
                                      </p:cBhvr>
                                      <p:tavLst>
                                        <p:tav tm="0">
                                          <p:val>
                                            <p:fltVal val="360"/>
                                          </p:val>
                                        </p:tav>
                                        <p:tav tm="100000">
                                          <p:val>
                                            <p:fltVal val="0"/>
                                          </p:val>
                                        </p:tav>
                                      </p:tavLst>
                                    </p:anim>
                                    <p:animEffect transition="in" filter="fade">
                                      <p:cBhvr>
                                        <p:cTn id="46" dur="500"/>
                                        <p:tgtEl>
                                          <p:spTgt spid="12"/>
                                        </p:tgtEl>
                                      </p:cBhvr>
                                    </p:animEffect>
                                  </p:childTnLst>
                                </p:cTn>
                              </p:par>
                            </p:childTnLst>
                          </p:cTn>
                        </p:par>
                      </p:childTnLst>
                    </p:cTn>
                  </p:par>
                  <p:par>
                    <p:cTn id="47" fill="hold">
                      <p:stCondLst>
                        <p:cond delay="indefinite"/>
                      </p:stCondLst>
                      <p:childTnLst>
                        <p:par>
                          <p:cTn id="48" fill="hold">
                            <p:stCondLst>
                              <p:cond delay="0"/>
                            </p:stCondLst>
                            <p:childTnLst>
                              <p:par>
                                <p:cTn id="49" presetID="49" presetClass="entr" presetSubtype="0" decel="100000" fill="hold" grpId="0" nodeType="clickEffect">
                                  <p:stCondLst>
                                    <p:cond delay="0"/>
                                  </p:stCondLst>
                                  <p:childTnLst>
                                    <p:set>
                                      <p:cBhvr>
                                        <p:cTn id="50" dur="1" fill="hold">
                                          <p:stCondLst>
                                            <p:cond delay="0"/>
                                          </p:stCondLst>
                                        </p:cTn>
                                        <p:tgtEl>
                                          <p:spTgt spid="5"/>
                                        </p:tgtEl>
                                        <p:attrNameLst>
                                          <p:attrName>style.visibility</p:attrName>
                                        </p:attrNameLst>
                                      </p:cBhvr>
                                      <p:to>
                                        <p:strVal val="visible"/>
                                      </p:to>
                                    </p:set>
                                    <p:anim calcmode="lin" valueType="num">
                                      <p:cBhvr>
                                        <p:cTn id="51" dur="500" fill="hold"/>
                                        <p:tgtEl>
                                          <p:spTgt spid="5"/>
                                        </p:tgtEl>
                                        <p:attrNameLst>
                                          <p:attrName>ppt_w</p:attrName>
                                        </p:attrNameLst>
                                      </p:cBhvr>
                                      <p:tavLst>
                                        <p:tav tm="0">
                                          <p:val>
                                            <p:fltVal val="0"/>
                                          </p:val>
                                        </p:tav>
                                        <p:tav tm="100000">
                                          <p:val>
                                            <p:strVal val="#ppt_w"/>
                                          </p:val>
                                        </p:tav>
                                      </p:tavLst>
                                    </p:anim>
                                    <p:anim calcmode="lin" valueType="num">
                                      <p:cBhvr>
                                        <p:cTn id="52" dur="500" fill="hold"/>
                                        <p:tgtEl>
                                          <p:spTgt spid="5"/>
                                        </p:tgtEl>
                                        <p:attrNameLst>
                                          <p:attrName>ppt_h</p:attrName>
                                        </p:attrNameLst>
                                      </p:cBhvr>
                                      <p:tavLst>
                                        <p:tav tm="0">
                                          <p:val>
                                            <p:fltVal val="0"/>
                                          </p:val>
                                        </p:tav>
                                        <p:tav tm="100000">
                                          <p:val>
                                            <p:strVal val="#ppt_h"/>
                                          </p:val>
                                        </p:tav>
                                      </p:tavLst>
                                    </p:anim>
                                    <p:anim calcmode="lin" valueType="num">
                                      <p:cBhvr>
                                        <p:cTn id="53" dur="500" fill="hold"/>
                                        <p:tgtEl>
                                          <p:spTgt spid="5"/>
                                        </p:tgtEl>
                                        <p:attrNameLst>
                                          <p:attrName>style.rotation</p:attrName>
                                        </p:attrNameLst>
                                      </p:cBhvr>
                                      <p:tavLst>
                                        <p:tav tm="0">
                                          <p:val>
                                            <p:fltVal val="360"/>
                                          </p:val>
                                        </p:tav>
                                        <p:tav tm="100000">
                                          <p:val>
                                            <p:fltVal val="0"/>
                                          </p:val>
                                        </p:tav>
                                      </p:tavLst>
                                    </p:anim>
                                    <p:animEffect transition="in" filter="fade">
                                      <p:cBhvr>
                                        <p:cTn id="54" dur="500"/>
                                        <p:tgtEl>
                                          <p:spTgt spid="5"/>
                                        </p:tgtEl>
                                      </p:cBhvr>
                                    </p:animEffect>
                                  </p:childTnLst>
                                </p:cTn>
                              </p:par>
                            </p:childTnLst>
                          </p:cTn>
                        </p:par>
                      </p:childTnLst>
                    </p:cTn>
                  </p:par>
                  <p:par>
                    <p:cTn id="55" fill="hold">
                      <p:stCondLst>
                        <p:cond delay="indefinite"/>
                      </p:stCondLst>
                      <p:childTnLst>
                        <p:par>
                          <p:cTn id="56" fill="hold">
                            <p:stCondLst>
                              <p:cond delay="0"/>
                            </p:stCondLst>
                            <p:childTnLst>
                              <p:par>
                                <p:cTn id="57" presetID="49" presetClass="entr" presetSubtype="0" decel="100000" fill="hold" grpId="0" nodeType="click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p:cTn id="59" dur="500" fill="hold"/>
                                        <p:tgtEl>
                                          <p:spTgt spid="14"/>
                                        </p:tgtEl>
                                        <p:attrNameLst>
                                          <p:attrName>ppt_w</p:attrName>
                                        </p:attrNameLst>
                                      </p:cBhvr>
                                      <p:tavLst>
                                        <p:tav tm="0">
                                          <p:val>
                                            <p:fltVal val="0"/>
                                          </p:val>
                                        </p:tav>
                                        <p:tav tm="100000">
                                          <p:val>
                                            <p:strVal val="#ppt_w"/>
                                          </p:val>
                                        </p:tav>
                                      </p:tavLst>
                                    </p:anim>
                                    <p:anim calcmode="lin" valueType="num">
                                      <p:cBhvr>
                                        <p:cTn id="60" dur="500" fill="hold"/>
                                        <p:tgtEl>
                                          <p:spTgt spid="14"/>
                                        </p:tgtEl>
                                        <p:attrNameLst>
                                          <p:attrName>ppt_h</p:attrName>
                                        </p:attrNameLst>
                                      </p:cBhvr>
                                      <p:tavLst>
                                        <p:tav tm="0">
                                          <p:val>
                                            <p:fltVal val="0"/>
                                          </p:val>
                                        </p:tav>
                                        <p:tav tm="100000">
                                          <p:val>
                                            <p:strVal val="#ppt_h"/>
                                          </p:val>
                                        </p:tav>
                                      </p:tavLst>
                                    </p:anim>
                                    <p:anim calcmode="lin" valueType="num">
                                      <p:cBhvr>
                                        <p:cTn id="61" dur="500" fill="hold"/>
                                        <p:tgtEl>
                                          <p:spTgt spid="14"/>
                                        </p:tgtEl>
                                        <p:attrNameLst>
                                          <p:attrName>style.rotation</p:attrName>
                                        </p:attrNameLst>
                                      </p:cBhvr>
                                      <p:tavLst>
                                        <p:tav tm="0">
                                          <p:val>
                                            <p:fltVal val="360"/>
                                          </p:val>
                                        </p:tav>
                                        <p:tav tm="100000">
                                          <p:val>
                                            <p:fltVal val="0"/>
                                          </p:val>
                                        </p:tav>
                                      </p:tavLst>
                                    </p:anim>
                                    <p:animEffect transition="in" filter="fade">
                                      <p:cBhvr>
                                        <p:cTn id="6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animBg="1"/>
      <p:bldP spid="8" grpId="0" bldLvl="0" animBg="1"/>
      <p:bldP spid="9" grpId="0" bldLvl="0" animBg="1"/>
      <p:bldP spid="10" grpId="0" bldLvl="0" animBg="1"/>
      <p:bldP spid="8" grpId="1" animBg="1"/>
      <p:bldP spid="9" grpId="1" animBg="1"/>
      <p:bldP spid="10" grpId="1" animBg="1"/>
      <p:bldP spid="11" grpId="0" bldLvl="0" animBg="1"/>
      <p:bldP spid="11" grpId="1" animBg="1"/>
      <p:bldP spid="12" grpId="0" bldLvl="0" animBg="1"/>
      <p:bldP spid="12" grpId="1" animBg="1"/>
      <p:bldP spid="5" grpId="0" bldLvl="0" animBg="1"/>
      <p:bldP spid="5" grpId="1" animBg="1"/>
      <p:bldP spid="14" grpId="0" bldLvl="0" animBg="1"/>
      <p:bldP spid="14"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12192000" cy="6858000"/>
          </a:xfrm>
          <a:prstGeom prst="rect">
            <a:avLst/>
          </a:prstGeom>
        </p:spPr>
      </p:pic>
      <p:pic>
        <p:nvPicPr>
          <p:cNvPr id="3" name="图片 2"/>
          <p:cNvPicPr>
            <a:picLocks noChangeAspect="1"/>
          </p:cNvPicPr>
          <p:nvPr/>
        </p:nvPicPr>
        <p:blipFill>
          <a:blip r:embed="rId2"/>
          <a:stretch>
            <a:fillRect/>
          </a:stretch>
        </p:blipFill>
        <p:spPr>
          <a:xfrm rot="10800000" flipH="1">
            <a:off x="-528655" y="-163003"/>
            <a:ext cx="12890305" cy="7184005"/>
          </a:xfrm>
          <a:prstGeom prst="rect">
            <a:avLst/>
          </a:prstGeom>
        </p:spPr>
      </p:pic>
      <p:pic>
        <p:nvPicPr>
          <p:cNvPr id="4" name="图片 3" descr="2"/>
          <p:cNvPicPr>
            <a:picLocks noChangeAspect="1"/>
          </p:cNvPicPr>
          <p:nvPr/>
        </p:nvPicPr>
        <p:blipFill>
          <a:blip r:embed="rId3"/>
          <a:stretch>
            <a:fillRect/>
          </a:stretch>
        </p:blipFill>
        <p:spPr>
          <a:xfrm>
            <a:off x="1693" y="0"/>
            <a:ext cx="12187767" cy="6857153"/>
          </a:xfrm>
          <a:prstGeom prst="rect">
            <a:avLst/>
          </a:prstGeom>
        </p:spPr>
      </p:pic>
      <p:sp>
        <p:nvSpPr>
          <p:cNvPr id="18" name="椭圆 17"/>
          <p:cNvSpPr/>
          <p:nvPr>
            <p:custDataLst>
              <p:tags r:id="rId4"/>
            </p:custDataLst>
          </p:nvPr>
        </p:nvSpPr>
        <p:spPr>
          <a:xfrm>
            <a:off x="3407833" y="2277533"/>
            <a:ext cx="883920" cy="906780"/>
          </a:xfrm>
          <a:prstGeom prst="ellipse">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3735" b="1">
                <a:solidFill>
                  <a:srgbClr val="C00000"/>
                </a:solidFill>
                <a:latin typeface="宋体" panose="02010600030101010101" pitchFamily="2" charset="-122"/>
                <a:ea typeface="宋体" panose="02010600030101010101" pitchFamily="2" charset="-122"/>
              </a:rPr>
              <a:t>3</a:t>
            </a:r>
            <a:endParaRPr lang="en-US" altLang="zh-CN" sz="100"/>
          </a:p>
        </p:txBody>
      </p:sp>
      <p:sp>
        <p:nvSpPr>
          <p:cNvPr id="25" name="圆角矩形 24"/>
          <p:cNvSpPr/>
          <p:nvPr>
            <p:custDataLst>
              <p:tags r:id="rId5"/>
            </p:custDataLst>
          </p:nvPr>
        </p:nvSpPr>
        <p:spPr>
          <a:xfrm>
            <a:off x="4943687" y="2277533"/>
            <a:ext cx="4897120" cy="864447"/>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735">
                <a:solidFill>
                  <a:srgbClr val="C00000"/>
                </a:solidFill>
              </a:rPr>
              <a:t>结构框架</a:t>
            </a:r>
            <a:endParaRPr lang="zh-CN" altLang="en-US" sz="3735">
              <a:solidFill>
                <a:srgbClr val="C00000"/>
              </a:solidFill>
            </a:endParaRPr>
          </a:p>
        </p:txBody>
      </p:sp>
      <p:pic>
        <p:nvPicPr>
          <p:cNvPr id="5" name="图片 4"/>
          <p:cNvPicPr>
            <a:picLocks noChangeAspect="1"/>
          </p:cNvPicPr>
          <p:nvPr/>
        </p:nvPicPr>
        <p:blipFill>
          <a:blip r:embed="rId6"/>
          <a:stretch>
            <a:fillRect/>
          </a:stretch>
        </p:blipFill>
        <p:spPr>
          <a:xfrm>
            <a:off x="-48260" y="3780367"/>
            <a:ext cx="3703320" cy="3077633"/>
          </a:xfrm>
          <a:prstGeom prst="rect">
            <a:avLst/>
          </a:prstGeom>
        </p:spPr>
      </p:pic>
      <p:pic>
        <p:nvPicPr>
          <p:cNvPr id="5124" name="图片 6" descr="logo横版 png"/>
          <p:cNvPicPr>
            <a:picLocks noChangeAspect="1"/>
          </p:cNvPicPr>
          <p:nvPr/>
        </p:nvPicPr>
        <p:blipFill>
          <a:blip r:embed="rId7"/>
          <a:stretch>
            <a:fillRect/>
          </a:stretch>
        </p:blipFill>
        <p:spPr>
          <a:xfrm>
            <a:off x="11477625" y="82550"/>
            <a:ext cx="608013" cy="642938"/>
          </a:xfrm>
          <a:prstGeom prst="rect">
            <a:avLst/>
          </a:prstGeom>
          <a:noFill/>
          <a:ln w="9525">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12192000" cy="6858000"/>
          </a:xfrm>
          <a:prstGeom prst="rect">
            <a:avLst/>
          </a:prstGeom>
        </p:spPr>
      </p:pic>
      <p:pic>
        <p:nvPicPr>
          <p:cNvPr id="3" name="图片 2"/>
          <p:cNvPicPr>
            <a:picLocks noChangeAspect="1"/>
          </p:cNvPicPr>
          <p:nvPr/>
        </p:nvPicPr>
        <p:blipFill>
          <a:blip r:embed="rId2"/>
          <a:stretch>
            <a:fillRect/>
          </a:stretch>
        </p:blipFill>
        <p:spPr>
          <a:xfrm rot="10800000" flipH="1">
            <a:off x="-528655" y="-163003"/>
            <a:ext cx="12890305" cy="7184005"/>
          </a:xfrm>
          <a:prstGeom prst="rect">
            <a:avLst/>
          </a:prstGeom>
        </p:spPr>
      </p:pic>
      <p:pic>
        <p:nvPicPr>
          <p:cNvPr id="4" name="图片 3" descr="2"/>
          <p:cNvPicPr>
            <a:picLocks noChangeAspect="1"/>
          </p:cNvPicPr>
          <p:nvPr/>
        </p:nvPicPr>
        <p:blipFill>
          <a:blip r:embed="rId3"/>
          <a:stretch>
            <a:fillRect/>
          </a:stretch>
        </p:blipFill>
        <p:spPr>
          <a:xfrm>
            <a:off x="1693" y="0"/>
            <a:ext cx="12187767" cy="6857153"/>
          </a:xfrm>
          <a:prstGeom prst="rect">
            <a:avLst/>
          </a:prstGeom>
        </p:spPr>
      </p:pic>
      <p:sp>
        <p:nvSpPr>
          <p:cNvPr id="222" name="Freeform 41"/>
          <p:cNvSpPr/>
          <p:nvPr>
            <p:custDataLst>
              <p:tags r:id="rId4"/>
            </p:custDataLst>
          </p:nvPr>
        </p:nvSpPr>
        <p:spPr bwMode="auto">
          <a:xfrm>
            <a:off x="3406987" y="1220893"/>
            <a:ext cx="4840393" cy="3832013"/>
          </a:xfrm>
          <a:custGeom>
            <a:avLst/>
            <a:gdLst>
              <a:gd name="connsiteX0" fmla="*/ 304905 w 4551680"/>
              <a:gd name="connsiteY0" fmla="*/ 3413760 h 4551680"/>
              <a:gd name="connsiteX1" fmla="*/ 304905 w 4551680"/>
              <a:gd name="connsiteY1" fmla="*/ 1137920 h 4551680"/>
              <a:gd name="connsiteX2" fmla="*/ 2275840 w 4551680"/>
              <a:gd name="connsiteY2" fmla="*/ 0 h 4551680"/>
              <a:gd name="connsiteX3" fmla="*/ 2275840 w 4551680"/>
              <a:gd name="connsiteY3" fmla="*/ 2275840 h 4551680"/>
              <a:gd name="connsiteX4" fmla="*/ 304905 w 4551680"/>
              <a:gd name="connsiteY4" fmla="*/ 3413760 h 4551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680" h="4551680">
                <a:moveTo>
                  <a:pt x="304905" y="3413760"/>
                </a:moveTo>
                <a:cubicBezTo>
                  <a:pt x="-101635" y="2709613"/>
                  <a:pt x="-101635" y="1842067"/>
                  <a:pt x="304905" y="1137920"/>
                </a:cubicBezTo>
                <a:cubicBezTo>
                  <a:pt x="711445" y="433773"/>
                  <a:pt x="1462761" y="0"/>
                  <a:pt x="2275840" y="0"/>
                </a:cubicBezTo>
                <a:lnTo>
                  <a:pt x="2275840" y="2275840"/>
                </a:lnTo>
                <a:lnTo>
                  <a:pt x="304905" y="3413760"/>
                </a:lnTo>
                <a:close/>
              </a:path>
            </a:pathLst>
          </a:custGeom>
          <a:solidFill>
            <a:srgbClr val="3891A7"/>
          </a:solidFill>
          <a:ln w="793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spcFirstLastPara="0" vertOverflow="overflow" horzOverflow="overflow" vert="horz" wrap="square" lIns="96780" tIns="48390" rIns="96780" bIns="48390" numCol="1" spcCol="0" rtlCol="0" fromWordArt="0" anchor="ctr" anchorCtr="0" forceAA="0" compatLnSpc="1">
            <a:noAutofit/>
          </a:bodyPr>
          <a:p>
            <a:pPr lvl="0" algn="ctr">
              <a:spcBef>
                <a:spcPts val="0"/>
              </a:spcBef>
              <a:spcAft>
                <a:spcPts val="0"/>
              </a:spcAft>
              <a:buClrTx/>
              <a:buSzTx/>
              <a:buFontTx/>
              <a:defRPr/>
            </a:pPr>
            <a:endParaRPr lang="zh-CN" altLang="en-US" sz="100">
              <a:latin typeface="思源黑体 Normal" panose="020B0400000000000000" pitchFamily="34" charset="-122"/>
              <a:ea typeface="思源黑体 Normal" panose="020B0400000000000000" pitchFamily="34" charset="-122"/>
              <a:sym typeface="I.Ming" panose="02020400000000000000" pitchFamily="18" charset="-128"/>
            </a:endParaRPr>
          </a:p>
        </p:txBody>
      </p:sp>
      <p:grpSp>
        <p:nvGrpSpPr>
          <p:cNvPr id="16" name="组合 15"/>
          <p:cNvGrpSpPr/>
          <p:nvPr/>
        </p:nvGrpSpPr>
        <p:grpSpPr>
          <a:xfrm>
            <a:off x="3406987" y="1700953"/>
            <a:ext cx="2303780" cy="1441873"/>
            <a:chOff x="4024" y="2009"/>
            <a:chExt cx="2721" cy="1703"/>
          </a:xfrm>
        </p:grpSpPr>
        <p:sp>
          <p:nvSpPr>
            <p:cNvPr id="5" name="文本框 4"/>
            <p:cNvSpPr txBox="1"/>
            <p:nvPr/>
          </p:nvSpPr>
          <p:spPr>
            <a:xfrm>
              <a:off x="5612" y="2009"/>
              <a:ext cx="897" cy="980"/>
            </a:xfrm>
            <a:prstGeom prst="rect">
              <a:avLst/>
            </a:prstGeom>
            <a:noFill/>
          </p:spPr>
          <p:txBody>
            <a:bodyPr wrap="square" rtlCol="0">
              <a:spAutoFit/>
            </a:bodyPr>
            <a:p>
              <a:pPr algn="ctr"/>
              <a:r>
                <a:rPr lang="en-US" altLang="zh-CN" sz="4800" b="1">
                  <a:latin typeface="宋体" panose="02010600030101010101" pitchFamily="2" charset="-122"/>
                  <a:ea typeface="宋体" panose="02010600030101010101" pitchFamily="2" charset="-122"/>
                </a:rPr>
                <a:t>1</a:t>
              </a:r>
              <a:endParaRPr lang="en-US" altLang="zh-CN" sz="4800" b="1">
                <a:latin typeface="宋体" panose="02010600030101010101" pitchFamily="2" charset="-122"/>
                <a:ea typeface="宋体" panose="02010600030101010101" pitchFamily="2" charset="-122"/>
              </a:endParaRPr>
            </a:p>
          </p:txBody>
        </p:sp>
        <p:sp>
          <p:nvSpPr>
            <p:cNvPr id="7" name="Rectangle 113"/>
            <p:cNvSpPr/>
            <p:nvPr>
              <p:custDataLst>
                <p:tags r:id="rId5"/>
              </p:custDataLst>
            </p:nvPr>
          </p:nvSpPr>
          <p:spPr>
            <a:xfrm>
              <a:off x="4024" y="2925"/>
              <a:ext cx="2721" cy="787"/>
            </a:xfrm>
            <a:prstGeom prst="rect">
              <a:avLst/>
            </a:prstGeom>
            <a:noFill/>
            <a:ln w="9525">
              <a:noFill/>
            </a:ln>
          </p:spPr>
          <p:txBody>
            <a:bodyPr wrap="square">
              <a:spAutoFit/>
            </a:bodyPr>
            <a:p>
              <a:pPr eaLnBrk="1" hangingPunct="1"/>
              <a:r>
                <a:rPr lang="en-US" altLang="zh-CN" sz="3735" b="1" dirty="0">
                  <a:solidFill>
                    <a:schemeClr val="tx1"/>
                  </a:solidFill>
                  <a:latin typeface="Times New Roman" panose="02020603050405020304" charset="0"/>
                  <a:cs typeface="Times New Roman" panose="02020603050405020304" charset="0"/>
                </a:rPr>
                <a:t>Beginning</a:t>
              </a:r>
              <a:endParaRPr lang="en-US" altLang="zh-CN" sz="3735" b="1" dirty="0">
                <a:solidFill>
                  <a:schemeClr val="tx1"/>
                </a:solidFill>
                <a:latin typeface="Times New Roman" panose="02020603050405020304" charset="0"/>
                <a:cs typeface="Times New Roman" panose="02020603050405020304" charset="0"/>
              </a:endParaRPr>
            </a:p>
          </p:txBody>
        </p:sp>
      </p:grpSp>
      <p:grpSp>
        <p:nvGrpSpPr>
          <p:cNvPr id="14" name="组合 13"/>
          <p:cNvGrpSpPr/>
          <p:nvPr/>
        </p:nvGrpSpPr>
        <p:grpSpPr>
          <a:xfrm>
            <a:off x="3504353" y="1228513"/>
            <a:ext cx="4825153" cy="3832013"/>
            <a:chOff x="3798" y="1442"/>
            <a:chExt cx="5699" cy="4526"/>
          </a:xfrm>
        </p:grpSpPr>
        <p:sp>
          <p:nvSpPr>
            <p:cNvPr id="220" name="Freeform 39"/>
            <p:cNvSpPr/>
            <p:nvPr>
              <p:custDataLst>
                <p:tags r:id="rId6"/>
              </p:custDataLst>
            </p:nvPr>
          </p:nvSpPr>
          <p:spPr bwMode="auto">
            <a:xfrm>
              <a:off x="3798" y="1442"/>
              <a:ext cx="5699" cy="4526"/>
            </a:xfrm>
            <a:custGeom>
              <a:avLst/>
              <a:gdLst>
                <a:gd name="connsiteX0" fmla="*/ 2275840 w 4551680"/>
                <a:gd name="connsiteY0" fmla="*/ 0 h 4551680"/>
                <a:gd name="connsiteX1" fmla="*/ 4246775 w 4551680"/>
                <a:gd name="connsiteY1" fmla="*/ 1137920 h 4551680"/>
                <a:gd name="connsiteX2" fmla="*/ 4246775 w 4551680"/>
                <a:gd name="connsiteY2" fmla="*/ 3413760 h 4551680"/>
                <a:gd name="connsiteX3" fmla="*/ 2275840 w 4551680"/>
                <a:gd name="connsiteY3" fmla="*/ 2275840 h 4551680"/>
                <a:gd name="connsiteX4" fmla="*/ 2275840 w 4551680"/>
                <a:gd name="connsiteY4" fmla="*/ 0 h 4551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680" h="4551680">
                  <a:moveTo>
                    <a:pt x="2275840" y="0"/>
                  </a:moveTo>
                  <a:cubicBezTo>
                    <a:pt x="3088919" y="0"/>
                    <a:pt x="3840236" y="433773"/>
                    <a:pt x="4246775" y="1137920"/>
                  </a:cubicBezTo>
                  <a:cubicBezTo>
                    <a:pt x="4653315" y="1842067"/>
                    <a:pt x="4653315" y="2709613"/>
                    <a:pt x="4246775" y="3413760"/>
                  </a:cubicBezTo>
                  <a:lnTo>
                    <a:pt x="2275840" y="2275840"/>
                  </a:lnTo>
                  <a:lnTo>
                    <a:pt x="2275840" y="0"/>
                  </a:lnTo>
                  <a:close/>
                </a:path>
              </a:pathLst>
            </a:custGeom>
            <a:solidFill>
              <a:srgbClr val="FEB80A"/>
            </a:solidFill>
            <a:ln w="793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spcFirstLastPara="0" vertOverflow="overflow" horzOverflow="overflow" vert="horz" wrap="square" lIns="96780" tIns="48390" rIns="96780" bIns="48390" numCol="1" spcCol="0" rtlCol="0" fromWordArt="0" anchor="ctr" anchorCtr="0" forceAA="0" compatLnSpc="1">
              <a:noAutofit/>
            </a:bodyPr>
            <a:p>
              <a:pPr lvl="0" algn="ctr">
                <a:spcBef>
                  <a:spcPts val="0"/>
                </a:spcBef>
                <a:spcAft>
                  <a:spcPts val="0"/>
                </a:spcAft>
                <a:buClrTx/>
                <a:buSzTx/>
                <a:buFontTx/>
                <a:defRPr/>
              </a:pPr>
              <a:endParaRPr lang="zh-CN" altLang="en-US" sz="100">
                <a:latin typeface="思源黑体 Normal" panose="020B0400000000000000" pitchFamily="34" charset="-122"/>
                <a:ea typeface="思源黑体 Normal" panose="020B0400000000000000" pitchFamily="34" charset="-122"/>
                <a:sym typeface="I.Ming" panose="02020400000000000000" pitchFamily="18" charset="-128"/>
              </a:endParaRPr>
            </a:p>
          </p:txBody>
        </p:sp>
        <p:sp>
          <p:nvSpPr>
            <p:cNvPr id="6" name="Rectangle 113"/>
            <p:cNvSpPr/>
            <p:nvPr>
              <p:custDataLst>
                <p:tags r:id="rId7"/>
              </p:custDataLst>
            </p:nvPr>
          </p:nvSpPr>
          <p:spPr>
            <a:xfrm>
              <a:off x="7087" y="2916"/>
              <a:ext cx="1743" cy="787"/>
            </a:xfrm>
            <a:prstGeom prst="rect">
              <a:avLst/>
            </a:prstGeom>
            <a:noFill/>
            <a:ln w="9525">
              <a:noFill/>
            </a:ln>
          </p:spPr>
          <p:txBody>
            <a:bodyPr wrap="square">
              <a:spAutoFit/>
            </a:bodyPr>
            <a:p>
              <a:pPr algn="ctr" eaLnBrk="1" hangingPunct="1"/>
              <a:r>
                <a:rPr lang="en-US" altLang="zh-CN" sz="3735" b="1" dirty="0">
                  <a:solidFill>
                    <a:schemeClr val="tx1"/>
                  </a:solidFill>
                  <a:latin typeface="Times New Roman" panose="02020603050405020304" charset="0"/>
                  <a:cs typeface="Times New Roman" panose="02020603050405020304" charset="0"/>
                </a:rPr>
                <a:t>Body</a:t>
              </a:r>
              <a:endParaRPr lang="en-US" altLang="zh-CN" sz="3735" b="1" dirty="0">
                <a:solidFill>
                  <a:schemeClr val="tx1"/>
                </a:solidFill>
                <a:latin typeface="Times New Roman" panose="02020603050405020304" charset="0"/>
                <a:cs typeface="Times New Roman" panose="02020603050405020304" charset="0"/>
              </a:endParaRPr>
            </a:p>
          </p:txBody>
        </p:sp>
        <p:sp>
          <p:nvSpPr>
            <p:cNvPr id="8" name="文本框 7"/>
            <p:cNvSpPr txBox="1"/>
            <p:nvPr/>
          </p:nvSpPr>
          <p:spPr>
            <a:xfrm>
              <a:off x="6973" y="2008"/>
              <a:ext cx="897" cy="980"/>
            </a:xfrm>
            <a:prstGeom prst="rect">
              <a:avLst/>
            </a:prstGeom>
            <a:noFill/>
          </p:spPr>
          <p:txBody>
            <a:bodyPr wrap="square" rtlCol="0">
              <a:spAutoFit/>
            </a:bodyPr>
            <a:p>
              <a:pPr algn="ctr"/>
              <a:r>
                <a:rPr lang="en-US" altLang="zh-CN" sz="4800" b="1">
                  <a:latin typeface="宋体" panose="02010600030101010101" pitchFamily="2" charset="-122"/>
                  <a:ea typeface="宋体" panose="02010600030101010101" pitchFamily="2" charset="-122"/>
                </a:rPr>
                <a:t>2</a:t>
              </a:r>
              <a:endParaRPr lang="en-US" altLang="zh-CN" sz="4800" b="1">
                <a:latin typeface="宋体" panose="02010600030101010101" pitchFamily="2" charset="-122"/>
                <a:ea typeface="宋体" panose="02010600030101010101" pitchFamily="2" charset="-122"/>
              </a:endParaRPr>
            </a:p>
          </p:txBody>
        </p:sp>
      </p:grpSp>
      <p:grpSp>
        <p:nvGrpSpPr>
          <p:cNvPr id="15" name="组合 14"/>
          <p:cNvGrpSpPr/>
          <p:nvPr/>
        </p:nvGrpSpPr>
        <p:grpSpPr>
          <a:xfrm>
            <a:off x="3408680" y="1358053"/>
            <a:ext cx="4919133" cy="3721947"/>
            <a:chOff x="3687" y="1572"/>
            <a:chExt cx="5810" cy="4396"/>
          </a:xfrm>
        </p:grpSpPr>
        <p:sp>
          <p:nvSpPr>
            <p:cNvPr id="221" name="Freeform 40"/>
            <p:cNvSpPr/>
            <p:nvPr>
              <p:custDataLst>
                <p:tags r:id="rId8"/>
              </p:custDataLst>
            </p:nvPr>
          </p:nvSpPr>
          <p:spPr bwMode="auto">
            <a:xfrm>
              <a:off x="3687" y="1572"/>
              <a:ext cx="5810" cy="4396"/>
            </a:xfrm>
            <a:custGeom>
              <a:avLst/>
              <a:gdLst>
                <a:gd name="connsiteX0" fmla="*/ 4246775 w 4551680"/>
                <a:gd name="connsiteY0" fmla="*/ 3413760 h 4551680"/>
                <a:gd name="connsiteX1" fmla="*/ 2275840 w 4551680"/>
                <a:gd name="connsiteY1" fmla="*/ 4551680 h 4551680"/>
                <a:gd name="connsiteX2" fmla="*/ 304905 w 4551680"/>
                <a:gd name="connsiteY2" fmla="*/ 3413760 h 4551680"/>
                <a:gd name="connsiteX3" fmla="*/ 2275840 w 4551680"/>
                <a:gd name="connsiteY3" fmla="*/ 2275840 h 4551680"/>
                <a:gd name="connsiteX4" fmla="*/ 4246775 w 4551680"/>
                <a:gd name="connsiteY4" fmla="*/ 3413760 h 4551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680" h="4551680">
                  <a:moveTo>
                    <a:pt x="4246775" y="3413760"/>
                  </a:moveTo>
                  <a:cubicBezTo>
                    <a:pt x="3840235" y="4117907"/>
                    <a:pt x="3088919" y="4551680"/>
                    <a:pt x="2275840" y="4551680"/>
                  </a:cubicBezTo>
                  <a:cubicBezTo>
                    <a:pt x="1462761" y="4551680"/>
                    <a:pt x="711444" y="4117907"/>
                    <a:pt x="304905" y="3413760"/>
                  </a:cubicBezTo>
                  <a:lnTo>
                    <a:pt x="2275840" y="2275840"/>
                  </a:lnTo>
                  <a:lnTo>
                    <a:pt x="4246775" y="3413760"/>
                  </a:lnTo>
                  <a:close/>
                </a:path>
              </a:pathLst>
            </a:custGeom>
            <a:solidFill>
              <a:srgbClr val="9FC846"/>
            </a:solidFill>
            <a:ln w="793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spcFirstLastPara="0" vertOverflow="overflow" horzOverflow="overflow" vert="horz" wrap="square" lIns="96780" tIns="48390" rIns="96780" bIns="48390" numCol="1" spcCol="0" rtlCol="0" fromWordArt="0" anchor="ctr" anchorCtr="0" forceAA="0" compatLnSpc="1">
              <a:noAutofit/>
            </a:bodyPr>
            <a:p>
              <a:pPr lvl="0" algn="ctr">
                <a:spcBef>
                  <a:spcPts val="0"/>
                </a:spcBef>
                <a:spcAft>
                  <a:spcPts val="0"/>
                </a:spcAft>
                <a:buClrTx/>
                <a:buSzTx/>
                <a:buFontTx/>
                <a:defRPr/>
              </a:pPr>
              <a:endParaRPr lang="zh-CN" altLang="en-US" sz="100">
                <a:latin typeface="思源黑体 Normal" panose="020B0400000000000000" pitchFamily="34" charset="-122"/>
                <a:ea typeface="思源黑体 Normal" panose="020B0400000000000000" pitchFamily="34" charset="-122"/>
                <a:sym typeface="I.Ming" panose="02020400000000000000" pitchFamily="18" charset="-128"/>
              </a:endParaRPr>
            </a:p>
          </p:txBody>
        </p:sp>
        <p:sp>
          <p:nvSpPr>
            <p:cNvPr id="258" name="Rectangle 113"/>
            <p:cNvSpPr/>
            <p:nvPr>
              <p:custDataLst>
                <p:tags r:id="rId9"/>
              </p:custDataLst>
            </p:nvPr>
          </p:nvSpPr>
          <p:spPr>
            <a:xfrm>
              <a:off x="5953" y="4585"/>
              <a:ext cx="2387" cy="787"/>
            </a:xfrm>
            <a:prstGeom prst="rect">
              <a:avLst/>
            </a:prstGeom>
            <a:noFill/>
            <a:ln w="9525">
              <a:noFill/>
            </a:ln>
          </p:spPr>
          <p:txBody>
            <a:bodyPr wrap="square">
              <a:spAutoFit/>
            </a:bodyPr>
            <a:p>
              <a:pPr eaLnBrk="1" hangingPunct="1"/>
              <a:r>
                <a:rPr lang="en-US" altLang="zh-CN" sz="3735" b="1" dirty="0">
                  <a:solidFill>
                    <a:schemeClr val="tx1"/>
                  </a:solidFill>
                  <a:latin typeface="Times New Roman" panose="02020603050405020304" charset="0"/>
                  <a:cs typeface="Times New Roman" panose="02020603050405020304" charset="0"/>
                </a:rPr>
                <a:t>Ending</a:t>
              </a:r>
              <a:endParaRPr lang="en-US" altLang="zh-CN" sz="3735" b="1" dirty="0">
                <a:solidFill>
                  <a:schemeClr val="tx1"/>
                </a:solidFill>
                <a:latin typeface="Times New Roman" panose="02020603050405020304" charset="0"/>
                <a:cs typeface="Times New Roman" panose="02020603050405020304" charset="0"/>
              </a:endParaRPr>
            </a:p>
          </p:txBody>
        </p:sp>
        <p:sp>
          <p:nvSpPr>
            <p:cNvPr id="9" name="文本框 8"/>
            <p:cNvSpPr txBox="1"/>
            <p:nvPr/>
          </p:nvSpPr>
          <p:spPr>
            <a:xfrm>
              <a:off x="5045" y="4391"/>
              <a:ext cx="897" cy="980"/>
            </a:xfrm>
            <a:prstGeom prst="rect">
              <a:avLst/>
            </a:prstGeom>
            <a:noFill/>
          </p:spPr>
          <p:txBody>
            <a:bodyPr wrap="square" rtlCol="0">
              <a:spAutoFit/>
            </a:bodyPr>
            <a:p>
              <a:pPr algn="ctr"/>
              <a:r>
                <a:rPr lang="en-US" altLang="zh-CN" sz="4800" b="1">
                  <a:latin typeface="宋体" panose="02010600030101010101" pitchFamily="2" charset="-122"/>
                  <a:ea typeface="宋体" panose="02010600030101010101" pitchFamily="2" charset="-122"/>
                </a:rPr>
                <a:t>3</a:t>
              </a:r>
              <a:endParaRPr lang="en-US" altLang="zh-CN" sz="4800" b="1">
                <a:latin typeface="宋体" panose="02010600030101010101" pitchFamily="2" charset="-122"/>
                <a:ea typeface="宋体" panose="02010600030101010101" pitchFamily="2" charset="-122"/>
              </a:endParaRPr>
            </a:p>
          </p:txBody>
        </p:sp>
      </p:grpSp>
      <p:sp>
        <p:nvSpPr>
          <p:cNvPr id="25" name="圆角矩形 24"/>
          <p:cNvSpPr/>
          <p:nvPr>
            <p:custDataLst>
              <p:tags r:id="rId10"/>
            </p:custDataLst>
          </p:nvPr>
        </p:nvSpPr>
        <p:spPr>
          <a:xfrm>
            <a:off x="3600027" y="165100"/>
            <a:ext cx="4440767" cy="690880"/>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735">
                <a:solidFill>
                  <a:srgbClr val="C00000"/>
                </a:solidFill>
              </a:rPr>
              <a:t>结构框架</a:t>
            </a:r>
            <a:endParaRPr lang="zh-CN" altLang="en-US" sz="3735">
              <a:solidFill>
                <a:srgbClr val="C00000"/>
              </a:solidFill>
            </a:endParaRPr>
          </a:p>
        </p:txBody>
      </p:sp>
      <p:sp>
        <p:nvSpPr>
          <p:cNvPr id="10" name="圆角矩形 9"/>
          <p:cNvSpPr/>
          <p:nvPr/>
        </p:nvSpPr>
        <p:spPr bwMode="auto">
          <a:xfrm>
            <a:off x="335280" y="1124373"/>
            <a:ext cx="2857500" cy="1838113"/>
          </a:xfrm>
          <a:prstGeom prst="roundRect">
            <a:avLst/>
          </a:prstGeom>
          <a:solidFill>
            <a:srgbClr val="3891A7"/>
          </a:solidFill>
          <a:ln w="793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spcFirstLastPara="0" vertOverflow="overflow" horzOverflow="overflow" vert="horz" wrap="square" lIns="96780" tIns="48390" rIns="96780" bIns="48390" numCol="1" spcCol="0" rtlCol="0" fromWordArt="0" anchor="ctr" anchorCtr="0" forceAA="0" compatLnSpc="1">
            <a:noAutofit/>
          </a:bodyPr>
          <a:p>
            <a:pPr lvl="0" algn="ctr">
              <a:spcBef>
                <a:spcPts val="0"/>
              </a:spcBef>
              <a:spcAft>
                <a:spcPts val="0"/>
              </a:spcAft>
              <a:buClrTx/>
              <a:buSzTx/>
              <a:buFontTx/>
              <a:defRPr/>
            </a:pPr>
            <a:r>
              <a:rPr lang="zh-CN" altLang="en-US" sz="3735">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回应关切</a:t>
            </a:r>
            <a:endParaRPr lang="zh-CN" altLang="en-US" sz="3735">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lvl="0" algn="ctr">
              <a:spcBef>
                <a:spcPts val="0"/>
              </a:spcBef>
              <a:spcAft>
                <a:spcPts val="0"/>
              </a:spcAft>
              <a:buClrTx/>
              <a:buSzTx/>
              <a:buFontTx/>
              <a:defRPr/>
            </a:pPr>
            <a:r>
              <a:rPr lang="en-US" altLang="zh-CN" sz="3735">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3735">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引出主题</a:t>
            </a:r>
            <a:endParaRPr lang="zh-CN" altLang="en-US" sz="3735">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1" name="圆角矩形 10"/>
          <p:cNvSpPr/>
          <p:nvPr/>
        </p:nvSpPr>
        <p:spPr bwMode="auto">
          <a:xfrm>
            <a:off x="8591973" y="1028700"/>
            <a:ext cx="2688167" cy="1631527"/>
          </a:xfrm>
          <a:prstGeom prst="roundRect">
            <a:avLst/>
          </a:prstGeom>
          <a:solidFill>
            <a:srgbClr val="FEB80A"/>
          </a:solidFill>
          <a:ln w="793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spcFirstLastPara="0" vertOverflow="overflow" horzOverflow="overflow" vert="horz" wrap="square" lIns="96780" tIns="48390" rIns="96780" bIns="48390" numCol="1" spcCol="0" rtlCol="0" fromWordArt="0" anchor="ctr" anchorCtr="0" forceAA="0" compatLnSpc="1">
            <a:noAutofit/>
          </a:bodyPr>
          <a:p>
            <a:pPr lvl="0" algn="ctr">
              <a:spcBef>
                <a:spcPts val="0"/>
              </a:spcBef>
              <a:spcAft>
                <a:spcPts val="0"/>
              </a:spcAft>
              <a:buClrTx/>
              <a:buSzTx/>
              <a:buFontTx/>
              <a:defRPr/>
            </a:pPr>
            <a:r>
              <a:rPr lang="zh-CN" altLang="en-US" sz="3735">
                <a:solidFill>
                  <a:schemeClr val="tx1"/>
                </a:solidFill>
                <a:latin typeface="宋体" panose="02010600030101010101" pitchFamily="2" charset="-122"/>
                <a:ea typeface="宋体" panose="02010600030101010101" pitchFamily="2" charset="-122"/>
                <a:sym typeface="+mn-ea"/>
              </a:rPr>
              <a:t>解释含义</a:t>
            </a:r>
            <a:endParaRPr lang="zh-CN" altLang="en-US" sz="3735">
              <a:solidFill>
                <a:schemeClr val="tx1"/>
              </a:solidFill>
              <a:latin typeface="宋体" panose="02010600030101010101" pitchFamily="2" charset="-122"/>
              <a:ea typeface="宋体" panose="02010600030101010101" pitchFamily="2" charset="-122"/>
              <a:sym typeface="+mn-ea"/>
            </a:endParaRPr>
          </a:p>
        </p:txBody>
      </p:sp>
      <p:sp>
        <p:nvSpPr>
          <p:cNvPr id="12" name="圆角矩形 11"/>
          <p:cNvSpPr/>
          <p:nvPr/>
        </p:nvSpPr>
        <p:spPr bwMode="auto">
          <a:xfrm>
            <a:off x="374227" y="3620347"/>
            <a:ext cx="2688167" cy="1631527"/>
          </a:xfrm>
          <a:prstGeom prst="roundRect">
            <a:avLst/>
          </a:prstGeom>
          <a:solidFill>
            <a:srgbClr val="9FC846"/>
          </a:solidFill>
          <a:ln w="793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spcFirstLastPara="0" vertOverflow="overflow" horzOverflow="overflow" vert="horz" wrap="square" lIns="96780" tIns="48390" rIns="96780" bIns="48390" numCol="1" spcCol="0" rtlCol="0" fromWordArt="0" anchor="ctr" anchorCtr="0" forceAA="0" compatLnSpc="1">
            <a:noAutofit/>
          </a:bodyPr>
          <a:p>
            <a:pPr lvl="0" algn="ctr">
              <a:spcBef>
                <a:spcPts val="0"/>
              </a:spcBef>
              <a:spcAft>
                <a:spcPts val="0"/>
              </a:spcAft>
              <a:buClrTx/>
              <a:buSzTx/>
              <a:buFontTx/>
              <a:defRPr/>
            </a:pPr>
            <a:r>
              <a:rPr lang="zh-CN" altLang="en-US" sz="3735">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礼貌收尾</a:t>
            </a:r>
            <a:r>
              <a:rPr lang="en-US" altLang="zh-CN" sz="3735">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3735">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3" name="圆角矩形 12"/>
          <p:cNvSpPr/>
          <p:nvPr/>
        </p:nvSpPr>
        <p:spPr bwMode="auto">
          <a:xfrm>
            <a:off x="8687647" y="3429000"/>
            <a:ext cx="2688167" cy="1631527"/>
          </a:xfrm>
          <a:prstGeom prst="roundRect">
            <a:avLst/>
          </a:prstGeom>
          <a:solidFill>
            <a:srgbClr val="FEB80A"/>
          </a:solidFill>
          <a:ln w="793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spcFirstLastPara="0" vertOverflow="overflow" horzOverflow="overflow" vert="horz" wrap="square" lIns="96780" tIns="48390" rIns="96780" bIns="48390" numCol="1" spcCol="0" rtlCol="0" fromWordArt="0" anchor="ctr" anchorCtr="0" forceAA="0" compatLnSpc="1">
            <a:noAutofit/>
          </a:bodyPr>
          <a:p>
            <a:pPr lvl="0" algn="ctr">
              <a:spcBef>
                <a:spcPts val="0"/>
              </a:spcBef>
              <a:spcAft>
                <a:spcPts val="0"/>
              </a:spcAft>
              <a:buClrTx/>
              <a:buSzTx/>
              <a:buFontTx/>
              <a:defRPr/>
            </a:pPr>
            <a:r>
              <a:rPr lang="zh-CN" altLang="en-US" sz="3735">
                <a:solidFill>
                  <a:schemeClr val="tx1"/>
                </a:solidFill>
                <a:latin typeface="宋体" panose="02010600030101010101" pitchFamily="2" charset="-122"/>
                <a:ea typeface="宋体" panose="02010600030101010101" pitchFamily="2" charset="-122"/>
                <a:sym typeface="+mn-ea"/>
              </a:rPr>
              <a:t>举例说明</a:t>
            </a:r>
            <a:endParaRPr lang="zh-CN" altLang="en-US" sz="3735">
              <a:solidFill>
                <a:schemeClr val="tx1"/>
              </a:solidFill>
              <a:latin typeface="宋体" panose="02010600030101010101" pitchFamily="2" charset="-122"/>
              <a:ea typeface="宋体" panose="02010600030101010101" pitchFamily="2" charset="-122"/>
              <a:sym typeface="+mn-ea"/>
            </a:endParaRPr>
          </a:p>
        </p:txBody>
      </p:sp>
      <p:sp>
        <p:nvSpPr>
          <p:cNvPr id="17" name="圆角矩形 16"/>
          <p:cNvSpPr/>
          <p:nvPr/>
        </p:nvSpPr>
        <p:spPr>
          <a:xfrm>
            <a:off x="4367107" y="1028700"/>
            <a:ext cx="7493847" cy="3072553"/>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dist"/>
            <a:r>
              <a:rPr lang="zh-CN" altLang="en-US" sz="32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解释含义时，必须紧扣</a:t>
            </a:r>
            <a:r>
              <a:rPr lang="en-US" altLang="zh-CN" sz="32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生态保护与经济发展相辅相成</a:t>
            </a:r>
            <a:r>
              <a:rPr lang="en-US" altLang="zh-CN" sz="32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的核心，不可误解为</a:t>
            </a:r>
            <a:r>
              <a:rPr lang="en-US" altLang="zh-CN" sz="32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只重视生态</a:t>
            </a:r>
            <a:r>
              <a:rPr lang="en-US" altLang="zh-CN" sz="32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或</a:t>
            </a:r>
            <a:r>
              <a:rPr lang="en-US" altLang="zh-CN" sz="32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只追求经济</a:t>
            </a:r>
            <a:r>
              <a:rPr lang="en-US" altLang="zh-CN" sz="32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，需体现</a:t>
            </a:r>
            <a:r>
              <a:rPr lang="en-US" altLang="zh-CN" sz="32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绿水青山</a:t>
            </a:r>
            <a:r>
              <a:rPr lang="en-US" altLang="zh-CN" sz="32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生态</a:t>
            </a:r>
            <a:r>
              <a:rPr lang="en-US" altLang="zh-CN" sz="32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能转化为</a:t>
            </a:r>
            <a:r>
              <a:rPr lang="en-US" altLang="zh-CN" sz="32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金山银山</a:t>
            </a:r>
            <a:r>
              <a:rPr lang="en-US" altLang="zh-CN" sz="32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经济价值</a:t>
            </a:r>
            <a:r>
              <a:rPr lang="en-US" altLang="zh-CN" sz="32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的逻辑。</a:t>
            </a:r>
            <a:endParaRPr lang="zh-CN" altLang="en-US" sz="32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8" name="圆角矩形 17"/>
          <p:cNvSpPr/>
          <p:nvPr/>
        </p:nvSpPr>
        <p:spPr>
          <a:xfrm>
            <a:off x="4463627" y="1028700"/>
            <a:ext cx="7433733" cy="4466167"/>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just"/>
            <a:endParaRPr lang="zh-CN" altLang="en-US" sz="2665">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a:p>
            <a:pPr algn="just"/>
            <a:r>
              <a:rPr lang="zh-CN" altLang="en-US" sz="32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例子需具体、贴近生活，避免抽象，比如乡村生态旅游、城市绿色发展等简单易理解的案例。最好选择</a:t>
            </a:r>
            <a:r>
              <a:rPr lang="en-US" altLang="zh-CN" sz="32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中外通用</a:t>
            </a:r>
            <a:r>
              <a:rPr lang="en-US" altLang="zh-CN" sz="32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的场景，像中国安吉县余村，通过发展生态旅游替代矿产开采，既守护了洁净的生态环境，又实现了经济增收，避免使用</a:t>
            </a:r>
            <a:r>
              <a:rPr lang="en-US" altLang="zh-CN" sz="3200">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rPr>
              <a:t>Chris </a:t>
            </a:r>
            <a:r>
              <a:rPr lang="zh-CN" altLang="en-US" sz="32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不熟悉的小众案例。</a:t>
            </a:r>
            <a:endParaRPr lang="zh-CN" altLang="en-US" sz="32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a:p>
            <a:pPr algn="just"/>
            <a:endParaRPr lang="en-US" altLang="zh-CN" sz="32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0" name="圆角矩形 19"/>
          <p:cNvSpPr/>
          <p:nvPr/>
        </p:nvSpPr>
        <p:spPr>
          <a:xfrm>
            <a:off x="5710767" y="1796627"/>
            <a:ext cx="6048587" cy="3608493"/>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32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安吉县的案例并非小众</a:t>
            </a:r>
            <a:r>
              <a:rPr lang="en-US" altLang="zh-CN" sz="32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 </a:t>
            </a:r>
            <a:r>
              <a:rPr lang="zh-CN" altLang="en-US" sz="32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它是全球可持续发展领域的典型案例（</a:t>
            </a:r>
            <a:r>
              <a:rPr lang="en-US" altLang="zh-CN" sz="32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绿水青山就是金山银山</a:t>
            </a:r>
            <a:r>
              <a:rPr lang="en-US" altLang="zh-CN" sz="32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理念发源地，相关模式被联合国推广），对国际受众（如</a:t>
            </a:r>
            <a:r>
              <a:rPr lang="en-US" altLang="zh-CN" sz="3200">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rPr>
              <a:t> Chris</a:t>
            </a:r>
            <a:r>
              <a:rPr lang="zh-CN" altLang="en-US" sz="32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）具备认知基础。</a:t>
            </a:r>
            <a:endParaRPr lang="zh-CN" altLang="en-US" sz="32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5124" name="图片 6" descr="logo横版 png"/>
          <p:cNvPicPr>
            <a:picLocks noChangeAspect="1"/>
          </p:cNvPicPr>
          <p:nvPr/>
        </p:nvPicPr>
        <p:blipFill>
          <a:blip r:embed="rId1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222"/>
                                        </p:tgtEl>
                                        <p:attrNameLst>
                                          <p:attrName>style.visibility</p:attrName>
                                        </p:attrNameLst>
                                      </p:cBhvr>
                                      <p:to>
                                        <p:strVal val="visible"/>
                                      </p:to>
                                    </p:set>
                                    <p:anim calcmode="lin" valueType="num">
                                      <p:cBhvr>
                                        <p:cTn id="7" dur="500" fill="hold"/>
                                        <p:tgtEl>
                                          <p:spTgt spid="222"/>
                                        </p:tgtEl>
                                        <p:attrNameLst>
                                          <p:attrName>ppt_w</p:attrName>
                                        </p:attrNameLst>
                                      </p:cBhvr>
                                      <p:tavLst>
                                        <p:tav tm="0">
                                          <p:val>
                                            <p:fltVal val="0"/>
                                          </p:val>
                                        </p:tav>
                                        <p:tav tm="100000">
                                          <p:val>
                                            <p:strVal val="#ppt_w"/>
                                          </p:val>
                                        </p:tav>
                                      </p:tavLst>
                                    </p:anim>
                                    <p:anim calcmode="lin" valueType="num">
                                      <p:cBhvr>
                                        <p:cTn id="8" dur="500" fill="hold"/>
                                        <p:tgtEl>
                                          <p:spTgt spid="222"/>
                                        </p:tgtEl>
                                        <p:attrNameLst>
                                          <p:attrName>ppt_h</p:attrName>
                                        </p:attrNameLst>
                                      </p:cBhvr>
                                      <p:tavLst>
                                        <p:tav tm="0">
                                          <p:val>
                                            <p:fltVal val="0"/>
                                          </p:val>
                                        </p:tav>
                                        <p:tav tm="100000">
                                          <p:val>
                                            <p:strVal val="#ppt_h"/>
                                          </p:val>
                                        </p:tav>
                                      </p:tavLst>
                                    </p:anim>
                                    <p:anim calcmode="lin" valueType="num">
                                      <p:cBhvr>
                                        <p:cTn id="9" dur="500" fill="hold"/>
                                        <p:tgtEl>
                                          <p:spTgt spid="222"/>
                                        </p:tgtEl>
                                        <p:attrNameLst>
                                          <p:attrName>style.rotation</p:attrName>
                                        </p:attrNameLst>
                                      </p:cBhvr>
                                      <p:tavLst>
                                        <p:tav tm="0">
                                          <p:val>
                                            <p:fltVal val="360"/>
                                          </p:val>
                                        </p:tav>
                                        <p:tav tm="100000">
                                          <p:val>
                                            <p:fltVal val="0"/>
                                          </p:val>
                                        </p:tav>
                                      </p:tavLst>
                                    </p:anim>
                                    <p:animEffect transition="in" filter="fade">
                                      <p:cBhvr>
                                        <p:cTn id="10" dur="500"/>
                                        <p:tgtEl>
                                          <p:spTgt spid="222"/>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fltVal val="0"/>
                                          </p:val>
                                        </p:tav>
                                        <p:tav tm="100000">
                                          <p:val>
                                            <p:strVal val="#ppt_w"/>
                                          </p:val>
                                        </p:tav>
                                      </p:tavLst>
                                    </p:anim>
                                    <p:anim calcmode="lin" valueType="num">
                                      <p:cBhvr>
                                        <p:cTn id="16" dur="500" fill="hold"/>
                                        <p:tgtEl>
                                          <p:spTgt spid="10"/>
                                        </p:tgtEl>
                                        <p:attrNameLst>
                                          <p:attrName>ppt_h</p:attrName>
                                        </p:attrNameLst>
                                      </p:cBhvr>
                                      <p:tavLst>
                                        <p:tav tm="0">
                                          <p:val>
                                            <p:fltVal val="0"/>
                                          </p:val>
                                        </p:tav>
                                        <p:tav tm="100000">
                                          <p:val>
                                            <p:strVal val="#ppt_h"/>
                                          </p:val>
                                        </p:tav>
                                      </p:tavLst>
                                    </p:anim>
                                    <p:anim calcmode="lin" valueType="num">
                                      <p:cBhvr>
                                        <p:cTn id="17" dur="500" fill="hold"/>
                                        <p:tgtEl>
                                          <p:spTgt spid="10"/>
                                        </p:tgtEl>
                                        <p:attrNameLst>
                                          <p:attrName>style.rotation</p:attrName>
                                        </p:attrNameLst>
                                      </p:cBhvr>
                                      <p:tavLst>
                                        <p:tav tm="0">
                                          <p:val>
                                            <p:fltVal val="360"/>
                                          </p:val>
                                        </p:tav>
                                        <p:tav tm="100000">
                                          <p:val>
                                            <p:fltVal val="0"/>
                                          </p:val>
                                        </p:tav>
                                      </p:tavLst>
                                    </p:anim>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ppt_w</p:attrName>
                                        </p:attrNameLst>
                                      </p:cBhvr>
                                      <p:tavLst>
                                        <p:tav tm="0">
                                          <p:val>
                                            <p:fltVal val="0"/>
                                          </p:val>
                                        </p:tav>
                                        <p:tav tm="100000">
                                          <p:val>
                                            <p:strVal val="#ppt_w"/>
                                          </p:val>
                                        </p:tav>
                                      </p:tavLst>
                                    </p:anim>
                                    <p:anim calcmode="lin" valueType="num">
                                      <p:cBhvr>
                                        <p:cTn id="24" dur="500" fill="hold"/>
                                        <p:tgtEl>
                                          <p:spTgt spid="14"/>
                                        </p:tgtEl>
                                        <p:attrNameLst>
                                          <p:attrName>ppt_h</p:attrName>
                                        </p:attrNameLst>
                                      </p:cBhvr>
                                      <p:tavLst>
                                        <p:tav tm="0">
                                          <p:val>
                                            <p:fltVal val="0"/>
                                          </p:val>
                                        </p:tav>
                                        <p:tav tm="100000">
                                          <p:val>
                                            <p:strVal val="#ppt_h"/>
                                          </p:val>
                                        </p:tav>
                                      </p:tavLst>
                                    </p:anim>
                                    <p:anim calcmode="lin" valueType="num">
                                      <p:cBhvr>
                                        <p:cTn id="25" dur="500" fill="hold"/>
                                        <p:tgtEl>
                                          <p:spTgt spid="14"/>
                                        </p:tgtEl>
                                        <p:attrNameLst>
                                          <p:attrName>style.rotation</p:attrName>
                                        </p:attrNameLst>
                                      </p:cBhvr>
                                      <p:tavLst>
                                        <p:tav tm="0">
                                          <p:val>
                                            <p:fltVal val="360"/>
                                          </p:val>
                                        </p:tav>
                                        <p:tav tm="100000">
                                          <p:val>
                                            <p:fltVal val="0"/>
                                          </p:val>
                                        </p:tav>
                                      </p:tavLst>
                                    </p:anim>
                                    <p:animEffect transition="in" filter="fade">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 calcmode="lin" valueType="num">
                                      <p:cBhvr>
                                        <p:cTn id="33" dur="500" fill="hold"/>
                                        <p:tgtEl>
                                          <p:spTgt spid="11"/>
                                        </p:tgtEl>
                                        <p:attrNameLst>
                                          <p:attrName>style.rotation</p:attrName>
                                        </p:attrNameLst>
                                      </p:cBhvr>
                                      <p:tavLst>
                                        <p:tav tm="0">
                                          <p:val>
                                            <p:fltVal val="360"/>
                                          </p:val>
                                        </p:tav>
                                        <p:tav tm="100000">
                                          <p:val>
                                            <p:fltVal val="0"/>
                                          </p:val>
                                        </p:tav>
                                      </p:tavLst>
                                    </p:anim>
                                    <p:animEffect transition="in" filter="fade">
                                      <p:cBhvr>
                                        <p:cTn id="34" dur="5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49" presetClass="entr" presetSubtype="0" decel="100000"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p:cTn id="39" dur="500" fill="hold"/>
                                        <p:tgtEl>
                                          <p:spTgt spid="17"/>
                                        </p:tgtEl>
                                        <p:attrNameLst>
                                          <p:attrName>ppt_w</p:attrName>
                                        </p:attrNameLst>
                                      </p:cBhvr>
                                      <p:tavLst>
                                        <p:tav tm="0">
                                          <p:val>
                                            <p:fltVal val="0"/>
                                          </p:val>
                                        </p:tav>
                                        <p:tav tm="100000">
                                          <p:val>
                                            <p:strVal val="#ppt_w"/>
                                          </p:val>
                                        </p:tav>
                                      </p:tavLst>
                                    </p:anim>
                                    <p:anim calcmode="lin" valueType="num">
                                      <p:cBhvr>
                                        <p:cTn id="40" dur="500" fill="hold"/>
                                        <p:tgtEl>
                                          <p:spTgt spid="17"/>
                                        </p:tgtEl>
                                        <p:attrNameLst>
                                          <p:attrName>ppt_h</p:attrName>
                                        </p:attrNameLst>
                                      </p:cBhvr>
                                      <p:tavLst>
                                        <p:tav tm="0">
                                          <p:val>
                                            <p:fltVal val="0"/>
                                          </p:val>
                                        </p:tav>
                                        <p:tav tm="100000">
                                          <p:val>
                                            <p:strVal val="#ppt_h"/>
                                          </p:val>
                                        </p:tav>
                                      </p:tavLst>
                                    </p:anim>
                                    <p:anim calcmode="lin" valueType="num">
                                      <p:cBhvr>
                                        <p:cTn id="41" dur="500" fill="hold"/>
                                        <p:tgtEl>
                                          <p:spTgt spid="17"/>
                                        </p:tgtEl>
                                        <p:attrNameLst>
                                          <p:attrName>style.rotation</p:attrName>
                                        </p:attrNameLst>
                                      </p:cBhvr>
                                      <p:tavLst>
                                        <p:tav tm="0">
                                          <p:val>
                                            <p:fltVal val="360"/>
                                          </p:val>
                                        </p:tav>
                                        <p:tav tm="100000">
                                          <p:val>
                                            <p:fltVal val="0"/>
                                          </p:val>
                                        </p:tav>
                                      </p:tavLst>
                                    </p:anim>
                                    <p:animEffect transition="in" filter="fade">
                                      <p:cBhvr>
                                        <p:cTn id="42" dur="5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xit" presetSubtype="12" fill="hold" grpId="2" nodeType="clickEffect">
                                  <p:stCondLst>
                                    <p:cond delay="0"/>
                                  </p:stCondLst>
                                  <p:childTnLst>
                                    <p:animEffect transition="out" filter="strips(downLeft)">
                                      <p:cBhvr>
                                        <p:cTn id="46" dur="500"/>
                                        <p:tgtEl>
                                          <p:spTgt spid="17"/>
                                        </p:tgtEl>
                                      </p:cBhvr>
                                    </p:animEffect>
                                    <p:set>
                                      <p:cBhvr>
                                        <p:cTn id="47" dur="1" fill="hold">
                                          <p:stCondLst>
                                            <p:cond delay="499"/>
                                          </p:stCondLst>
                                        </p:cTn>
                                        <p:tgtEl>
                                          <p:spTgt spid="17"/>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49" presetClass="entr" presetSubtype="0" decel="10000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fltVal val="0"/>
                                          </p:val>
                                        </p:tav>
                                        <p:tav tm="100000">
                                          <p:val>
                                            <p:strVal val="#ppt_w"/>
                                          </p:val>
                                        </p:tav>
                                      </p:tavLst>
                                    </p:anim>
                                    <p:anim calcmode="lin" valueType="num">
                                      <p:cBhvr>
                                        <p:cTn id="53" dur="500" fill="hold"/>
                                        <p:tgtEl>
                                          <p:spTgt spid="13"/>
                                        </p:tgtEl>
                                        <p:attrNameLst>
                                          <p:attrName>ppt_h</p:attrName>
                                        </p:attrNameLst>
                                      </p:cBhvr>
                                      <p:tavLst>
                                        <p:tav tm="0">
                                          <p:val>
                                            <p:fltVal val="0"/>
                                          </p:val>
                                        </p:tav>
                                        <p:tav tm="100000">
                                          <p:val>
                                            <p:strVal val="#ppt_h"/>
                                          </p:val>
                                        </p:tav>
                                      </p:tavLst>
                                    </p:anim>
                                    <p:anim calcmode="lin" valueType="num">
                                      <p:cBhvr>
                                        <p:cTn id="54" dur="500" fill="hold"/>
                                        <p:tgtEl>
                                          <p:spTgt spid="13"/>
                                        </p:tgtEl>
                                        <p:attrNameLst>
                                          <p:attrName>style.rotation</p:attrName>
                                        </p:attrNameLst>
                                      </p:cBhvr>
                                      <p:tavLst>
                                        <p:tav tm="0">
                                          <p:val>
                                            <p:fltVal val="360"/>
                                          </p:val>
                                        </p:tav>
                                        <p:tav tm="100000">
                                          <p:val>
                                            <p:fltVal val="0"/>
                                          </p:val>
                                        </p:tav>
                                      </p:tavLst>
                                    </p:anim>
                                    <p:animEffect transition="in" filter="fade">
                                      <p:cBhvr>
                                        <p:cTn id="55" dur="500"/>
                                        <p:tgtEl>
                                          <p:spTgt spid="13"/>
                                        </p:tgtEl>
                                      </p:cBhvr>
                                    </p:animEffect>
                                  </p:childTnLst>
                                </p:cTn>
                              </p:par>
                            </p:childTnLst>
                          </p:cTn>
                        </p:par>
                      </p:childTnLst>
                    </p:cTn>
                  </p:par>
                  <p:par>
                    <p:cTn id="56" fill="hold">
                      <p:stCondLst>
                        <p:cond delay="indefinite"/>
                      </p:stCondLst>
                      <p:childTnLst>
                        <p:par>
                          <p:cTn id="57" fill="hold">
                            <p:stCondLst>
                              <p:cond delay="0"/>
                            </p:stCondLst>
                            <p:childTnLst>
                              <p:par>
                                <p:cTn id="58" presetID="49" presetClass="entr" presetSubtype="0" decel="100000" fill="hold" grpId="0" nodeType="clickEffect">
                                  <p:stCondLst>
                                    <p:cond delay="0"/>
                                  </p:stCondLst>
                                  <p:childTnLst>
                                    <p:set>
                                      <p:cBhvr>
                                        <p:cTn id="59" dur="1" fill="hold">
                                          <p:stCondLst>
                                            <p:cond delay="0"/>
                                          </p:stCondLst>
                                        </p:cTn>
                                        <p:tgtEl>
                                          <p:spTgt spid="18"/>
                                        </p:tgtEl>
                                        <p:attrNameLst>
                                          <p:attrName>style.visibility</p:attrName>
                                        </p:attrNameLst>
                                      </p:cBhvr>
                                      <p:to>
                                        <p:strVal val="visible"/>
                                      </p:to>
                                    </p:set>
                                    <p:anim calcmode="lin" valueType="num">
                                      <p:cBhvr>
                                        <p:cTn id="60" dur="500" fill="hold"/>
                                        <p:tgtEl>
                                          <p:spTgt spid="18"/>
                                        </p:tgtEl>
                                        <p:attrNameLst>
                                          <p:attrName>ppt_w</p:attrName>
                                        </p:attrNameLst>
                                      </p:cBhvr>
                                      <p:tavLst>
                                        <p:tav tm="0">
                                          <p:val>
                                            <p:fltVal val="0"/>
                                          </p:val>
                                        </p:tav>
                                        <p:tav tm="100000">
                                          <p:val>
                                            <p:strVal val="#ppt_w"/>
                                          </p:val>
                                        </p:tav>
                                      </p:tavLst>
                                    </p:anim>
                                    <p:anim calcmode="lin" valueType="num">
                                      <p:cBhvr>
                                        <p:cTn id="61" dur="500" fill="hold"/>
                                        <p:tgtEl>
                                          <p:spTgt spid="18"/>
                                        </p:tgtEl>
                                        <p:attrNameLst>
                                          <p:attrName>ppt_h</p:attrName>
                                        </p:attrNameLst>
                                      </p:cBhvr>
                                      <p:tavLst>
                                        <p:tav tm="0">
                                          <p:val>
                                            <p:fltVal val="0"/>
                                          </p:val>
                                        </p:tav>
                                        <p:tav tm="100000">
                                          <p:val>
                                            <p:strVal val="#ppt_h"/>
                                          </p:val>
                                        </p:tav>
                                      </p:tavLst>
                                    </p:anim>
                                    <p:anim calcmode="lin" valueType="num">
                                      <p:cBhvr>
                                        <p:cTn id="62" dur="500" fill="hold"/>
                                        <p:tgtEl>
                                          <p:spTgt spid="18"/>
                                        </p:tgtEl>
                                        <p:attrNameLst>
                                          <p:attrName>style.rotation</p:attrName>
                                        </p:attrNameLst>
                                      </p:cBhvr>
                                      <p:tavLst>
                                        <p:tav tm="0">
                                          <p:val>
                                            <p:fltVal val="360"/>
                                          </p:val>
                                        </p:tav>
                                        <p:tav tm="100000">
                                          <p:val>
                                            <p:fltVal val="0"/>
                                          </p:val>
                                        </p:tav>
                                      </p:tavLst>
                                    </p:anim>
                                    <p:animEffect transition="in" filter="fade">
                                      <p:cBhvr>
                                        <p:cTn id="63" dur="500"/>
                                        <p:tgtEl>
                                          <p:spTgt spid="18"/>
                                        </p:tgtEl>
                                      </p:cBhvr>
                                    </p:animEffect>
                                  </p:childTnLst>
                                </p:cTn>
                              </p:par>
                            </p:childTnLst>
                          </p:cTn>
                        </p:par>
                      </p:childTnLst>
                    </p:cTn>
                  </p:par>
                  <p:par>
                    <p:cTn id="64" fill="hold">
                      <p:stCondLst>
                        <p:cond delay="indefinite"/>
                      </p:stCondLst>
                      <p:childTnLst>
                        <p:par>
                          <p:cTn id="65" fill="hold">
                            <p:stCondLst>
                              <p:cond delay="0"/>
                            </p:stCondLst>
                            <p:childTnLst>
                              <p:par>
                                <p:cTn id="66" presetID="18" presetClass="exit" presetSubtype="12" fill="hold" grpId="2" nodeType="clickEffect">
                                  <p:stCondLst>
                                    <p:cond delay="0"/>
                                  </p:stCondLst>
                                  <p:childTnLst>
                                    <p:animEffect transition="out" filter="strips(downLeft)">
                                      <p:cBhvr>
                                        <p:cTn id="67" dur="500"/>
                                        <p:tgtEl>
                                          <p:spTgt spid="18"/>
                                        </p:tgtEl>
                                      </p:cBhvr>
                                    </p:animEffect>
                                    <p:set>
                                      <p:cBhvr>
                                        <p:cTn id="68" dur="1" fill="hold">
                                          <p:stCondLst>
                                            <p:cond delay="499"/>
                                          </p:stCondLst>
                                        </p:cTn>
                                        <p:tgtEl>
                                          <p:spTgt spid="18"/>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49" presetClass="entr" presetSubtype="0" decel="100000" fill="hold" grpId="0" nodeType="click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p:cTn id="73" dur="500" fill="hold"/>
                                        <p:tgtEl>
                                          <p:spTgt spid="20"/>
                                        </p:tgtEl>
                                        <p:attrNameLst>
                                          <p:attrName>ppt_w</p:attrName>
                                        </p:attrNameLst>
                                      </p:cBhvr>
                                      <p:tavLst>
                                        <p:tav tm="0">
                                          <p:val>
                                            <p:fltVal val="0"/>
                                          </p:val>
                                        </p:tav>
                                        <p:tav tm="100000">
                                          <p:val>
                                            <p:strVal val="#ppt_w"/>
                                          </p:val>
                                        </p:tav>
                                      </p:tavLst>
                                    </p:anim>
                                    <p:anim calcmode="lin" valueType="num">
                                      <p:cBhvr>
                                        <p:cTn id="74" dur="500" fill="hold"/>
                                        <p:tgtEl>
                                          <p:spTgt spid="20"/>
                                        </p:tgtEl>
                                        <p:attrNameLst>
                                          <p:attrName>ppt_h</p:attrName>
                                        </p:attrNameLst>
                                      </p:cBhvr>
                                      <p:tavLst>
                                        <p:tav tm="0">
                                          <p:val>
                                            <p:fltVal val="0"/>
                                          </p:val>
                                        </p:tav>
                                        <p:tav tm="100000">
                                          <p:val>
                                            <p:strVal val="#ppt_h"/>
                                          </p:val>
                                        </p:tav>
                                      </p:tavLst>
                                    </p:anim>
                                    <p:anim calcmode="lin" valueType="num">
                                      <p:cBhvr>
                                        <p:cTn id="75" dur="500" fill="hold"/>
                                        <p:tgtEl>
                                          <p:spTgt spid="20"/>
                                        </p:tgtEl>
                                        <p:attrNameLst>
                                          <p:attrName>style.rotation</p:attrName>
                                        </p:attrNameLst>
                                      </p:cBhvr>
                                      <p:tavLst>
                                        <p:tav tm="0">
                                          <p:val>
                                            <p:fltVal val="360"/>
                                          </p:val>
                                        </p:tav>
                                        <p:tav tm="100000">
                                          <p:val>
                                            <p:fltVal val="0"/>
                                          </p:val>
                                        </p:tav>
                                      </p:tavLst>
                                    </p:anim>
                                    <p:animEffect transition="in" filter="fade">
                                      <p:cBhvr>
                                        <p:cTn id="76" dur="500"/>
                                        <p:tgtEl>
                                          <p:spTgt spid="20"/>
                                        </p:tgtEl>
                                      </p:cBhvr>
                                    </p:animEffect>
                                  </p:childTnLst>
                                </p:cTn>
                              </p:par>
                            </p:childTnLst>
                          </p:cTn>
                        </p:par>
                      </p:childTnLst>
                    </p:cTn>
                  </p:par>
                  <p:par>
                    <p:cTn id="77" fill="hold">
                      <p:stCondLst>
                        <p:cond delay="indefinite"/>
                      </p:stCondLst>
                      <p:childTnLst>
                        <p:par>
                          <p:cTn id="78" fill="hold">
                            <p:stCondLst>
                              <p:cond delay="0"/>
                            </p:stCondLst>
                            <p:childTnLst>
                              <p:par>
                                <p:cTn id="79" presetID="18" presetClass="exit" presetSubtype="12" fill="hold" grpId="2" nodeType="clickEffect">
                                  <p:stCondLst>
                                    <p:cond delay="0"/>
                                  </p:stCondLst>
                                  <p:childTnLst>
                                    <p:animEffect transition="out" filter="strips(downLeft)">
                                      <p:cBhvr>
                                        <p:cTn id="80" dur="500"/>
                                        <p:tgtEl>
                                          <p:spTgt spid="20"/>
                                        </p:tgtEl>
                                      </p:cBhvr>
                                    </p:animEffect>
                                    <p:set>
                                      <p:cBhvr>
                                        <p:cTn id="81" dur="1" fill="hold">
                                          <p:stCondLst>
                                            <p:cond delay="499"/>
                                          </p:stCondLst>
                                        </p:cTn>
                                        <p:tgtEl>
                                          <p:spTgt spid="20"/>
                                        </p:tgtEl>
                                        <p:attrNameLst>
                                          <p:attrName>style.visibility</p:attrName>
                                        </p:attrNameLst>
                                      </p:cBhvr>
                                      <p:to>
                                        <p:strVal val="hidden"/>
                                      </p:to>
                                    </p:set>
                                  </p:childTnLst>
                                </p:cTn>
                              </p:par>
                            </p:childTnLst>
                          </p:cTn>
                        </p:par>
                      </p:childTnLst>
                    </p:cTn>
                  </p:par>
                  <p:par>
                    <p:cTn id="82" fill="hold">
                      <p:stCondLst>
                        <p:cond delay="indefinite"/>
                      </p:stCondLst>
                      <p:childTnLst>
                        <p:par>
                          <p:cTn id="83" fill="hold">
                            <p:stCondLst>
                              <p:cond delay="0"/>
                            </p:stCondLst>
                            <p:childTnLst>
                              <p:par>
                                <p:cTn id="84" presetID="49" presetClass="entr" presetSubtype="0" decel="100000" fill="hold" nodeType="clickEffect">
                                  <p:stCondLst>
                                    <p:cond delay="0"/>
                                  </p:stCondLst>
                                  <p:childTnLst>
                                    <p:set>
                                      <p:cBhvr>
                                        <p:cTn id="85" dur="1" fill="hold">
                                          <p:stCondLst>
                                            <p:cond delay="0"/>
                                          </p:stCondLst>
                                        </p:cTn>
                                        <p:tgtEl>
                                          <p:spTgt spid="15"/>
                                        </p:tgtEl>
                                        <p:attrNameLst>
                                          <p:attrName>style.visibility</p:attrName>
                                        </p:attrNameLst>
                                      </p:cBhvr>
                                      <p:to>
                                        <p:strVal val="visible"/>
                                      </p:to>
                                    </p:set>
                                    <p:anim calcmode="lin" valueType="num">
                                      <p:cBhvr>
                                        <p:cTn id="86" dur="500" fill="hold"/>
                                        <p:tgtEl>
                                          <p:spTgt spid="15"/>
                                        </p:tgtEl>
                                        <p:attrNameLst>
                                          <p:attrName>ppt_w</p:attrName>
                                        </p:attrNameLst>
                                      </p:cBhvr>
                                      <p:tavLst>
                                        <p:tav tm="0">
                                          <p:val>
                                            <p:fltVal val="0"/>
                                          </p:val>
                                        </p:tav>
                                        <p:tav tm="100000">
                                          <p:val>
                                            <p:strVal val="#ppt_w"/>
                                          </p:val>
                                        </p:tav>
                                      </p:tavLst>
                                    </p:anim>
                                    <p:anim calcmode="lin" valueType="num">
                                      <p:cBhvr>
                                        <p:cTn id="87" dur="500" fill="hold"/>
                                        <p:tgtEl>
                                          <p:spTgt spid="15"/>
                                        </p:tgtEl>
                                        <p:attrNameLst>
                                          <p:attrName>ppt_h</p:attrName>
                                        </p:attrNameLst>
                                      </p:cBhvr>
                                      <p:tavLst>
                                        <p:tav tm="0">
                                          <p:val>
                                            <p:fltVal val="0"/>
                                          </p:val>
                                        </p:tav>
                                        <p:tav tm="100000">
                                          <p:val>
                                            <p:strVal val="#ppt_h"/>
                                          </p:val>
                                        </p:tav>
                                      </p:tavLst>
                                    </p:anim>
                                    <p:anim calcmode="lin" valueType="num">
                                      <p:cBhvr>
                                        <p:cTn id="88" dur="500" fill="hold"/>
                                        <p:tgtEl>
                                          <p:spTgt spid="15"/>
                                        </p:tgtEl>
                                        <p:attrNameLst>
                                          <p:attrName>style.rotation</p:attrName>
                                        </p:attrNameLst>
                                      </p:cBhvr>
                                      <p:tavLst>
                                        <p:tav tm="0">
                                          <p:val>
                                            <p:fltVal val="360"/>
                                          </p:val>
                                        </p:tav>
                                        <p:tav tm="100000">
                                          <p:val>
                                            <p:fltVal val="0"/>
                                          </p:val>
                                        </p:tav>
                                      </p:tavLst>
                                    </p:anim>
                                    <p:animEffect transition="in" filter="fade">
                                      <p:cBhvr>
                                        <p:cTn id="89" dur="500"/>
                                        <p:tgtEl>
                                          <p:spTgt spid="15"/>
                                        </p:tgtEl>
                                      </p:cBhvr>
                                    </p:animEffect>
                                  </p:childTnLst>
                                </p:cTn>
                              </p:par>
                            </p:childTnLst>
                          </p:cTn>
                        </p:par>
                      </p:childTnLst>
                    </p:cTn>
                  </p:par>
                  <p:par>
                    <p:cTn id="90" fill="hold">
                      <p:stCondLst>
                        <p:cond delay="indefinite"/>
                      </p:stCondLst>
                      <p:childTnLst>
                        <p:par>
                          <p:cTn id="91" fill="hold">
                            <p:stCondLst>
                              <p:cond delay="0"/>
                            </p:stCondLst>
                            <p:childTnLst>
                              <p:par>
                                <p:cTn id="92" presetID="49" presetClass="entr" presetSubtype="0" decel="100000" fill="hold" grpId="0" nodeType="clickEffect">
                                  <p:stCondLst>
                                    <p:cond delay="0"/>
                                  </p:stCondLst>
                                  <p:childTnLst>
                                    <p:set>
                                      <p:cBhvr>
                                        <p:cTn id="93" dur="1" fill="hold">
                                          <p:stCondLst>
                                            <p:cond delay="0"/>
                                          </p:stCondLst>
                                        </p:cTn>
                                        <p:tgtEl>
                                          <p:spTgt spid="12"/>
                                        </p:tgtEl>
                                        <p:attrNameLst>
                                          <p:attrName>style.visibility</p:attrName>
                                        </p:attrNameLst>
                                      </p:cBhvr>
                                      <p:to>
                                        <p:strVal val="visible"/>
                                      </p:to>
                                    </p:set>
                                    <p:anim calcmode="lin" valueType="num">
                                      <p:cBhvr>
                                        <p:cTn id="94" dur="500" fill="hold"/>
                                        <p:tgtEl>
                                          <p:spTgt spid="12"/>
                                        </p:tgtEl>
                                        <p:attrNameLst>
                                          <p:attrName>ppt_w</p:attrName>
                                        </p:attrNameLst>
                                      </p:cBhvr>
                                      <p:tavLst>
                                        <p:tav tm="0">
                                          <p:val>
                                            <p:fltVal val="0"/>
                                          </p:val>
                                        </p:tav>
                                        <p:tav tm="100000">
                                          <p:val>
                                            <p:strVal val="#ppt_w"/>
                                          </p:val>
                                        </p:tav>
                                      </p:tavLst>
                                    </p:anim>
                                    <p:anim calcmode="lin" valueType="num">
                                      <p:cBhvr>
                                        <p:cTn id="95" dur="500" fill="hold"/>
                                        <p:tgtEl>
                                          <p:spTgt spid="12"/>
                                        </p:tgtEl>
                                        <p:attrNameLst>
                                          <p:attrName>ppt_h</p:attrName>
                                        </p:attrNameLst>
                                      </p:cBhvr>
                                      <p:tavLst>
                                        <p:tav tm="0">
                                          <p:val>
                                            <p:fltVal val="0"/>
                                          </p:val>
                                        </p:tav>
                                        <p:tav tm="100000">
                                          <p:val>
                                            <p:strVal val="#ppt_h"/>
                                          </p:val>
                                        </p:tav>
                                      </p:tavLst>
                                    </p:anim>
                                    <p:anim calcmode="lin" valueType="num">
                                      <p:cBhvr>
                                        <p:cTn id="96" dur="500" fill="hold"/>
                                        <p:tgtEl>
                                          <p:spTgt spid="12"/>
                                        </p:tgtEl>
                                        <p:attrNameLst>
                                          <p:attrName>style.rotation</p:attrName>
                                        </p:attrNameLst>
                                      </p:cBhvr>
                                      <p:tavLst>
                                        <p:tav tm="0">
                                          <p:val>
                                            <p:fltVal val="360"/>
                                          </p:val>
                                        </p:tav>
                                        <p:tav tm="100000">
                                          <p:val>
                                            <p:fltVal val="0"/>
                                          </p:val>
                                        </p:tav>
                                      </p:tavLst>
                                    </p:anim>
                                    <p:animEffect transition="in" filter="fade">
                                      <p:cBhvr>
                                        <p:cTn id="9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2" grpId="0" bldLvl="0" animBg="1"/>
      <p:bldP spid="222" grpId="1" animBg="1"/>
      <p:bldP spid="10" grpId="0" bldLvl="0" animBg="1"/>
      <p:bldP spid="10" grpId="1" animBg="1"/>
      <p:bldP spid="11" grpId="0" bldLvl="0" animBg="1"/>
      <p:bldP spid="11" grpId="1" animBg="1"/>
      <p:bldP spid="13" grpId="0" bldLvl="0" animBg="1"/>
      <p:bldP spid="13" grpId="1" animBg="1"/>
      <p:bldP spid="12" grpId="0" bldLvl="0" animBg="1"/>
      <p:bldP spid="12" grpId="1" animBg="1"/>
      <p:bldP spid="17" grpId="0" bldLvl="0" animBg="1"/>
      <p:bldP spid="17" grpId="1" animBg="1"/>
      <p:bldP spid="18" grpId="0" bldLvl="0" animBg="1"/>
      <p:bldP spid="18" grpId="1" animBg="1"/>
      <p:bldP spid="17" grpId="2" bldLvl="0" animBg="1"/>
      <p:bldP spid="18" grpId="2" bldLvl="0" animBg="1"/>
      <p:bldP spid="20" grpId="0" bldLvl="0" animBg="1"/>
      <p:bldP spid="20" grpId="1" animBg="1"/>
      <p:bldP spid="20" grpId="2"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12192000" cy="6858000"/>
          </a:xfrm>
          <a:prstGeom prst="rect">
            <a:avLst/>
          </a:prstGeom>
        </p:spPr>
      </p:pic>
      <p:pic>
        <p:nvPicPr>
          <p:cNvPr id="3" name="图片 2"/>
          <p:cNvPicPr>
            <a:picLocks noChangeAspect="1"/>
          </p:cNvPicPr>
          <p:nvPr/>
        </p:nvPicPr>
        <p:blipFill>
          <a:blip r:embed="rId2"/>
          <a:stretch>
            <a:fillRect/>
          </a:stretch>
        </p:blipFill>
        <p:spPr>
          <a:xfrm rot="10800000" flipH="1">
            <a:off x="-528655" y="-163003"/>
            <a:ext cx="12890305" cy="7184005"/>
          </a:xfrm>
          <a:prstGeom prst="rect">
            <a:avLst/>
          </a:prstGeom>
        </p:spPr>
      </p:pic>
      <p:pic>
        <p:nvPicPr>
          <p:cNvPr id="4" name="图片 3" descr="2"/>
          <p:cNvPicPr>
            <a:picLocks noChangeAspect="1"/>
          </p:cNvPicPr>
          <p:nvPr/>
        </p:nvPicPr>
        <p:blipFill>
          <a:blip r:embed="rId3"/>
          <a:stretch>
            <a:fillRect/>
          </a:stretch>
        </p:blipFill>
        <p:spPr>
          <a:xfrm>
            <a:off x="1693" y="0"/>
            <a:ext cx="12187767" cy="6857153"/>
          </a:xfrm>
          <a:prstGeom prst="rect">
            <a:avLst/>
          </a:prstGeom>
        </p:spPr>
      </p:pic>
      <p:sp>
        <p:nvSpPr>
          <p:cNvPr id="20" name="圆角矩形 19"/>
          <p:cNvSpPr/>
          <p:nvPr/>
        </p:nvSpPr>
        <p:spPr>
          <a:xfrm>
            <a:off x="3791373" y="164253"/>
            <a:ext cx="4327313" cy="620607"/>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3735"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Beginning</a:t>
            </a:r>
            <a:endParaRPr lang="en-US" altLang="zh-CN" sz="3735"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圆角矩形 4"/>
          <p:cNvSpPr/>
          <p:nvPr/>
        </p:nvSpPr>
        <p:spPr>
          <a:xfrm>
            <a:off x="623147" y="932180"/>
            <a:ext cx="11020213" cy="1197187"/>
          </a:xfrm>
          <a:prstGeom prst="roundRect">
            <a:avLst/>
          </a:prstGeom>
          <a:gradFill>
            <a:gsLst>
              <a:gs pos="0">
                <a:srgbClr val="A6DC85"/>
              </a:gs>
              <a:gs pos="100000">
                <a:srgbClr val="E4EDA6"/>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3200">
                <a:solidFill>
                  <a:schemeClr val="tx1"/>
                </a:solidFill>
                <a:latin typeface="Arial" panose="020B0604020202020204" pitchFamily="34" charset="0"/>
                <a:cs typeface="Arial" panose="020B0604020202020204" pitchFamily="34" charset="0"/>
              </a:rPr>
              <a:t>核心功能：礼貌回复邮件，呼应</a:t>
            </a:r>
            <a:r>
              <a:rPr lang="en-US" altLang="zh-CN" sz="3200">
                <a:solidFill>
                  <a:schemeClr val="tx1"/>
                </a:solidFill>
                <a:latin typeface="Arial" panose="020B0604020202020204" pitchFamily="34" charset="0"/>
                <a:cs typeface="Arial" panose="020B0604020202020204" pitchFamily="34" charset="0"/>
              </a:rPr>
              <a:t> </a:t>
            </a:r>
            <a:r>
              <a:rPr lang="en-US" altLang="zh-CN" sz="3200">
                <a:solidFill>
                  <a:schemeClr val="tx1"/>
                </a:solidFill>
                <a:latin typeface="Times New Roman" panose="02020603050405020304" charset="0"/>
                <a:cs typeface="Times New Roman" panose="02020603050405020304" charset="0"/>
              </a:rPr>
              <a:t>Chris</a:t>
            </a:r>
            <a:r>
              <a:rPr lang="en-US" altLang="zh-CN" sz="3200">
                <a:solidFill>
                  <a:schemeClr val="tx1"/>
                </a:solidFill>
                <a:latin typeface="Arial" panose="020B0604020202020204" pitchFamily="34" charset="0"/>
                <a:cs typeface="Arial" panose="020B0604020202020204" pitchFamily="34" charset="0"/>
              </a:rPr>
              <a:t> </a:t>
            </a:r>
            <a:r>
              <a:rPr lang="zh-CN" altLang="en-US" sz="3200">
                <a:solidFill>
                  <a:schemeClr val="tx1"/>
                </a:solidFill>
                <a:latin typeface="Arial" panose="020B0604020202020204" pitchFamily="34" charset="0"/>
                <a:cs typeface="Arial" panose="020B0604020202020204" pitchFamily="34" charset="0"/>
              </a:rPr>
              <a:t>的兴趣点，自然引出</a:t>
            </a:r>
            <a:r>
              <a:rPr lang="en-US" altLang="zh-CN" sz="3200">
                <a:solidFill>
                  <a:schemeClr val="tx1"/>
                </a:solidFill>
                <a:latin typeface="Arial" panose="020B0604020202020204" pitchFamily="34" charset="0"/>
                <a:cs typeface="Arial" panose="020B0604020202020204" pitchFamily="34" charset="0"/>
              </a:rPr>
              <a:t> “</a:t>
            </a:r>
            <a:r>
              <a:rPr lang="zh-CN" altLang="en-US" sz="3200">
                <a:solidFill>
                  <a:schemeClr val="tx1"/>
                </a:solidFill>
                <a:latin typeface="Arial" panose="020B0604020202020204" pitchFamily="34" charset="0"/>
                <a:cs typeface="Arial" panose="020B0604020202020204" pitchFamily="34" charset="0"/>
              </a:rPr>
              <a:t>绿水青山就是金山银山</a:t>
            </a:r>
            <a:r>
              <a:rPr lang="en-US" altLang="zh-CN" sz="3200">
                <a:solidFill>
                  <a:schemeClr val="tx1"/>
                </a:solidFill>
                <a:latin typeface="Arial" panose="020B0604020202020204" pitchFamily="34" charset="0"/>
                <a:cs typeface="Arial" panose="020B0604020202020204" pitchFamily="34" charset="0"/>
              </a:rPr>
              <a:t>” </a:t>
            </a:r>
            <a:r>
              <a:rPr lang="zh-CN" altLang="en-US" sz="3200">
                <a:solidFill>
                  <a:schemeClr val="tx1"/>
                </a:solidFill>
                <a:latin typeface="Arial" panose="020B0604020202020204" pitchFamily="34" charset="0"/>
                <a:cs typeface="Arial" panose="020B0604020202020204" pitchFamily="34" charset="0"/>
              </a:rPr>
              <a:t>的核心话题，简洁明了。</a:t>
            </a:r>
            <a:endParaRPr lang="en-US" altLang="zh-CN" sz="3200">
              <a:solidFill>
                <a:schemeClr val="tx1"/>
              </a:solidFill>
              <a:latin typeface="Arial" panose="020B0604020202020204" pitchFamily="34" charset="0"/>
              <a:cs typeface="Arial" panose="020B0604020202020204" pitchFamily="34" charset="0"/>
            </a:endParaRPr>
          </a:p>
        </p:txBody>
      </p:sp>
      <p:sp>
        <p:nvSpPr>
          <p:cNvPr id="6" name="文本框 5"/>
          <p:cNvSpPr txBox="1"/>
          <p:nvPr/>
        </p:nvSpPr>
        <p:spPr>
          <a:xfrm>
            <a:off x="431800" y="2276687"/>
            <a:ext cx="11212407" cy="1061720"/>
          </a:xfrm>
          <a:prstGeom prst="rect">
            <a:avLst/>
          </a:prstGeom>
        </p:spPr>
        <p:txBody>
          <a:bodyPr wrap="square">
            <a:noAutofit/>
          </a:bodyPr>
          <a:p>
            <a:r>
              <a:rPr lang="zh-CN" altLang="en-US" sz="2665">
                <a:highlight>
                  <a:srgbClr val="FFFF00"/>
                </a:highlight>
                <a:latin typeface="宋体" panose="02010600030101010101" pitchFamily="2" charset="-122"/>
                <a:ea typeface="宋体" panose="02010600030101010101" pitchFamily="2" charset="-122"/>
                <a:cs typeface="宋体" panose="02010600030101010101" pitchFamily="2" charset="-122"/>
              </a:rPr>
              <a:t>翻译句子</a:t>
            </a:r>
            <a:r>
              <a:rPr lang="en-US" altLang="zh-CN" sz="2665">
                <a:latin typeface="宋体" panose="02010600030101010101" pitchFamily="2" charset="-122"/>
                <a:ea typeface="宋体" panose="02010600030101010101" pitchFamily="2" charset="-122"/>
                <a:cs typeface="宋体" panose="02010600030101010101" pitchFamily="2" charset="-122"/>
              </a:rPr>
              <a:t> 1.</a:t>
            </a:r>
            <a:r>
              <a:rPr lang="zh-CN" altLang="en-US" sz="2665">
                <a:latin typeface="宋体" panose="02010600030101010101" pitchFamily="2" charset="-122"/>
                <a:ea typeface="宋体" panose="02010600030101010101" pitchFamily="2" charset="-122"/>
                <a:cs typeface="宋体" panose="02010600030101010101" pitchFamily="2" charset="-122"/>
              </a:rPr>
              <a:t>很高兴你对</a:t>
            </a:r>
            <a:r>
              <a:rPr lang="en-US" altLang="zh-CN" sz="2665">
                <a:latin typeface="宋体" panose="02010600030101010101" pitchFamily="2" charset="-122"/>
                <a:ea typeface="宋体" panose="02010600030101010101" pitchFamily="2" charset="-122"/>
                <a:cs typeface="宋体" panose="02010600030101010101" pitchFamily="2" charset="-122"/>
              </a:rPr>
              <a:t>“</a:t>
            </a:r>
            <a:r>
              <a:rPr lang="zh-CN" altLang="en-US" sz="2665">
                <a:latin typeface="宋体" panose="02010600030101010101" pitchFamily="2" charset="-122"/>
                <a:ea typeface="宋体" panose="02010600030101010101" pitchFamily="2" charset="-122"/>
                <a:cs typeface="宋体" panose="02010600030101010101" pitchFamily="2" charset="-122"/>
              </a:rPr>
              <a:t>绿水青山就是金山银山”这句话感兴趣。这是中国发展的核心理念，我很乐意和你分享它的含义及相关事例。</a:t>
            </a:r>
            <a:endParaRPr lang="zh-CN" altLang="en-US" sz="2665">
              <a:latin typeface="宋体" panose="02010600030101010101" pitchFamily="2" charset="-122"/>
              <a:ea typeface="宋体" panose="02010600030101010101" pitchFamily="2" charset="-122"/>
              <a:cs typeface="宋体" panose="02010600030101010101" pitchFamily="2" charset="-122"/>
            </a:endParaRPr>
          </a:p>
        </p:txBody>
      </p:sp>
      <p:sp>
        <p:nvSpPr>
          <p:cNvPr id="8" name="圆角矩形 7"/>
          <p:cNvSpPr/>
          <p:nvPr/>
        </p:nvSpPr>
        <p:spPr>
          <a:xfrm>
            <a:off x="430953" y="3338407"/>
            <a:ext cx="7354147" cy="3094567"/>
          </a:xfrm>
          <a:prstGeom prst="roundRect">
            <a:avLst/>
          </a:prstGeom>
          <a:gradFill>
            <a:gsLst>
              <a:gs pos="98000">
                <a:srgbClr val="FFFF9F"/>
              </a:gs>
              <a:gs pos="0">
                <a:srgbClr val="FFCCCB"/>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just"/>
            <a:r>
              <a:rPr lang="en-US" altLang="zh-CN" sz="3200">
                <a:solidFill>
                  <a:schemeClr val="tx1"/>
                </a:solidFill>
                <a:latin typeface="Times New Roman" panose="02020603050405020304" charset="0"/>
                <a:cs typeface="Times New Roman" panose="02020603050405020304" charset="0"/>
              </a:rPr>
              <a:t>I’m glad you’re interested in the saying “Lucid waters and lush mountains are invaluable assets”. It’s a core idea of China’s development, and I’d love to share its meaning and examples with you.</a:t>
            </a:r>
            <a:endParaRPr lang="en-US" altLang="zh-CN" sz="3200">
              <a:solidFill>
                <a:schemeClr val="tx1"/>
              </a:solidFill>
              <a:latin typeface="Times New Roman" panose="02020603050405020304" charset="0"/>
              <a:cs typeface="Times New Roman" panose="02020603050405020304" charset="0"/>
            </a:endParaRPr>
          </a:p>
        </p:txBody>
      </p:sp>
      <p:pic>
        <p:nvPicPr>
          <p:cNvPr id="9" name="图片 8" descr="6924fe87a310d68600f2e219"/>
          <p:cNvPicPr>
            <a:picLocks noChangeAspect="1"/>
          </p:cNvPicPr>
          <p:nvPr/>
        </p:nvPicPr>
        <p:blipFill>
          <a:blip r:embed="rId4"/>
          <a:stretch>
            <a:fillRect/>
          </a:stretch>
        </p:blipFill>
        <p:spPr>
          <a:xfrm>
            <a:off x="8207587" y="3332480"/>
            <a:ext cx="3717713" cy="3363807"/>
          </a:xfrm>
          <a:prstGeom prst="rect">
            <a:avLst/>
          </a:prstGeom>
        </p:spPr>
      </p:pic>
      <p:pic>
        <p:nvPicPr>
          <p:cNvPr id="5124" name="图片 6" descr="logo横版 png"/>
          <p:cNvPicPr>
            <a:picLocks noChangeAspect="1"/>
          </p:cNvPicPr>
          <p:nvPr/>
        </p:nvPicPr>
        <p:blipFill>
          <a:blip r:embed="rId5"/>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 calcmode="lin" valueType="num">
                                      <p:cBhvr>
                                        <p:cTn id="17" dur="500" fill="hold"/>
                                        <p:tgtEl>
                                          <p:spTgt spid="6"/>
                                        </p:tgtEl>
                                        <p:attrNameLst>
                                          <p:attrName>style.rotation</p:attrName>
                                        </p:attrNameLst>
                                      </p:cBhvr>
                                      <p:tavLst>
                                        <p:tav tm="0">
                                          <p:val>
                                            <p:fltVal val="360"/>
                                          </p:val>
                                        </p:tav>
                                        <p:tav tm="100000">
                                          <p:val>
                                            <p:fltVal val="0"/>
                                          </p:val>
                                        </p:tav>
                                      </p:tavLst>
                                    </p:anim>
                                    <p:animEffect transition="in" filter="fade">
                                      <p:cBhvr>
                                        <p:cTn id="18" dur="500"/>
                                        <p:tgtEl>
                                          <p:spTgt spid="6"/>
                                        </p:tgtEl>
                                      </p:cBhvr>
                                    </p:animEffect>
                                  </p:childTnLst>
                                </p:cTn>
                              </p:par>
                              <p:par>
                                <p:cTn id="19" presetID="49" presetClass="entr" presetSubtype="0" decel="10000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 calcmode="lin" valueType="num">
                                      <p:cBhvr>
                                        <p:cTn id="23" dur="500" fill="hold"/>
                                        <p:tgtEl>
                                          <p:spTgt spid="9"/>
                                        </p:tgtEl>
                                        <p:attrNameLst>
                                          <p:attrName>style.rotation</p:attrName>
                                        </p:attrNameLst>
                                      </p:cBhvr>
                                      <p:tavLst>
                                        <p:tav tm="0">
                                          <p:val>
                                            <p:fltVal val="360"/>
                                          </p:val>
                                        </p:tav>
                                        <p:tav tm="100000">
                                          <p:val>
                                            <p:fltVal val="0"/>
                                          </p:val>
                                        </p:tav>
                                      </p:tavLst>
                                    </p:anim>
                                    <p:animEffect transition="in" filter="fade">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49" presetClass="entr" presetSubtype="0" decel="10000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 calcmode="lin" valueType="num">
                                      <p:cBhvr>
                                        <p:cTn id="31" dur="500" fill="hold"/>
                                        <p:tgtEl>
                                          <p:spTgt spid="8"/>
                                        </p:tgtEl>
                                        <p:attrNameLst>
                                          <p:attrName>style.rotation</p:attrName>
                                        </p:attrNameLst>
                                      </p:cBhvr>
                                      <p:tavLst>
                                        <p:tav tm="0">
                                          <p:val>
                                            <p:fltVal val="360"/>
                                          </p:val>
                                        </p:tav>
                                        <p:tav tm="100000">
                                          <p:val>
                                            <p:fltVal val="0"/>
                                          </p:val>
                                        </p:tav>
                                      </p:tavLst>
                                    </p:anim>
                                    <p:animEffect transition="in" filter="fade">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6" grpId="0"/>
      <p:bldP spid="6" grpId="1"/>
      <p:bldP spid="8" grpId="0" bldLvl="0" animBg="1"/>
      <p:bldP spid="8"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2"/>
          <a:stretch>
            <a:fillRect/>
          </a:stretch>
        </p:blipFill>
        <p:spPr>
          <a:xfrm>
            <a:off x="0" y="0"/>
            <a:ext cx="12192000" cy="6858000"/>
          </a:xfrm>
          <a:prstGeom prst="rect">
            <a:avLst/>
          </a:prstGeom>
        </p:spPr>
      </p:pic>
      <p:pic>
        <p:nvPicPr>
          <p:cNvPr id="3" name="图片 2"/>
          <p:cNvPicPr>
            <a:picLocks noChangeAspect="1"/>
          </p:cNvPicPr>
          <p:nvPr/>
        </p:nvPicPr>
        <p:blipFill>
          <a:blip r:embed="rId3"/>
          <a:stretch>
            <a:fillRect/>
          </a:stretch>
        </p:blipFill>
        <p:spPr>
          <a:xfrm rot="10800000" flipH="1">
            <a:off x="-528655" y="-163003"/>
            <a:ext cx="12890305" cy="7184005"/>
          </a:xfrm>
          <a:prstGeom prst="rect">
            <a:avLst/>
          </a:prstGeom>
        </p:spPr>
      </p:pic>
      <p:pic>
        <p:nvPicPr>
          <p:cNvPr id="4" name="图片 3" descr="2"/>
          <p:cNvPicPr>
            <a:picLocks noChangeAspect="1"/>
          </p:cNvPicPr>
          <p:nvPr>
            <p:custDataLst>
              <p:tags r:id="rId4"/>
            </p:custDataLst>
          </p:nvPr>
        </p:nvPicPr>
        <p:blipFill>
          <a:blip r:embed="rId5"/>
          <a:stretch>
            <a:fillRect/>
          </a:stretch>
        </p:blipFill>
        <p:spPr>
          <a:xfrm>
            <a:off x="1693" y="0"/>
            <a:ext cx="12187767" cy="6857153"/>
          </a:xfrm>
          <a:prstGeom prst="rect">
            <a:avLst/>
          </a:prstGeom>
        </p:spPr>
      </p:pic>
      <p:sp>
        <p:nvSpPr>
          <p:cNvPr id="5" name="文本框 4"/>
          <p:cNvSpPr txBox="1"/>
          <p:nvPr>
            <p:custDataLst>
              <p:tags r:id="rId6"/>
            </p:custDataLst>
          </p:nvPr>
        </p:nvSpPr>
        <p:spPr>
          <a:xfrm>
            <a:off x="430953" y="260773"/>
            <a:ext cx="11024447" cy="1322070"/>
          </a:xfrm>
          <a:prstGeom prst="rect">
            <a:avLst/>
          </a:prstGeom>
          <a:noFill/>
        </p:spPr>
        <p:txBody>
          <a:bodyPr wrap="square" rtlCol="0">
            <a:spAutoFit/>
          </a:bodyPr>
          <a:p>
            <a:r>
              <a:rPr lang="zh-CN" altLang="en-US" sz="2665">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翻译句子</a:t>
            </a:r>
            <a:r>
              <a:rPr lang="en-US" altLang="zh-CN" sz="2665">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 </a:t>
            </a:r>
            <a:r>
              <a:rPr lang="en-US" altLang="zh-CN" sz="2665">
                <a:latin typeface="宋体" panose="02010600030101010101" pitchFamily="2" charset="-122"/>
                <a:ea typeface="宋体" panose="02010600030101010101" pitchFamily="2" charset="-122"/>
                <a:cs typeface="宋体" panose="02010600030101010101" pitchFamily="2" charset="-122"/>
                <a:sym typeface="+mn-ea"/>
              </a:rPr>
              <a:t>2 </a:t>
            </a:r>
            <a:r>
              <a:rPr lang="zh-CN" altLang="en-US" sz="2665">
                <a:latin typeface="宋体" panose="02010600030101010101" pitchFamily="2" charset="-122"/>
                <a:ea typeface="宋体" panose="02010600030101010101" pitchFamily="2" charset="-122"/>
                <a:cs typeface="宋体" panose="02010600030101010101" pitchFamily="2" charset="-122"/>
              </a:rPr>
              <a:t>收到你询问</a:t>
            </a:r>
            <a:r>
              <a:rPr lang="en-US" altLang="zh-CN" sz="2665">
                <a:latin typeface="宋体" panose="02010600030101010101" pitchFamily="2" charset="-122"/>
                <a:ea typeface="宋体" panose="02010600030101010101" pitchFamily="2" charset="-122"/>
                <a:cs typeface="宋体" panose="02010600030101010101" pitchFamily="2" charset="-122"/>
              </a:rPr>
              <a:t>“</a:t>
            </a:r>
            <a:r>
              <a:rPr lang="zh-CN" altLang="en-US" sz="2665">
                <a:latin typeface="宋体" panose="02010600030101010101" pitchFamily="2" charset="-122"/>
                <a:ea typeface="宋体" panose="02010600030101010101" pitchFamily="2" charset="-122"/>
                <a:cs typeface="宋体" panose="02010600030101010101" pitchFamily="2" charset="-122"/>
              </a:rPr>
              <a:t>绿水青山就是金山银山</a:t>
            </a:r>
            <a:r>
              <a:rPr lang="en-US" altLang="zh-CN" sz="2665">
                <a:latin typeface="宋体" panose="02010600030101010101" pitchFamily="2" charset="-122"/>
                <a:ea typeface="宋体" panose="02010600030101010101" pitchFamily="2" charset="-122"/>
                <a:cs typeface="宋体" panose="02010600030101010101" pitchFamily="2" charset="-122"/>
              </a:rPr>
              <a:t>”</a:t>
            </a:r>
            <a:r>
              <a:rPr lang="zh-CN" altLang="en-US" sz="2665">
                <a:latin typeface="宋体" panose="02010600030101010101" pitchFamily="2" charset="-122"/>
                <a:ea typeface="宋体" panose="02010600030101010101" pitchFamily="2" charset="-122"/>
                <a:cs typeface="宋体" panose="02010600030101010101" pitchFamily="2" charset="-122"/>
              </a:rPr>
              <a:t>这句话的邮件，我非常开心。这是指导中国发展的重要理念，我很乐意解释它的含义，并和你分享一个相关事例。</a:t>
            </a:r>
            <a:endParaRPr lang="zh-CN" altLang="en-US" sz="2665">
              <a:latin typeface="宋体" panose="02010600030101010101" pitchFamily="2" charset="-122"/>
              <a:ea typeface="宋体" panose="02010600030101010101" pitchFamily="2" charset="-122"/>
              <a:cs typeface="宋体" panose="02010600030101010101" pitchFamily="2" charset="-122"/>
            </a:endParaRPr>
          </a:p>
        </p:txBody>
      </p:sp>
      <p:sp>
        <p:nvSpPr>
          <p:cNvPr id="8" name="圆角矩形 7"/>
          <p:cNvSpPr/>
          <p:nvPr>
            <p:custDataLst>
              <p:tags r:id="rId7"/>
            </p:custDataLst>
          </p:nvPr>
        </p:nvSpPr>
        <p:spPr>
          <a:xfrm>
            <a:off x="335280" y="1700953"/>
            <a:ext cx="11401213" cy="1452033"/>
          </a:xfrm>
          <a:prstGeom prst="roundRect">
            <a:avLst/>
          </a:prstGeom>
          <a:gradFill>
            <a:gsLst>
              <a:gs pos="98000">
                <a:srgbClr val="FFFF9F"/>
              </a:gs>
              <a:gs pos="0">
                <a:srgbClr val="FFCCCB"/>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just"/>
            <a:r>
              <a:rPr lang="en-US" altLang="zh-CN" sz="2665">
                <a:solidFill>
                  <a:schemeClr val="tx1"/>
                </a:solidFill>
                <a:latin typeface="Times New Roman" panose="02020603050405020304" charset="0"/>
                <a:cs typeface="Times New Roman" panose="02020603050405020304" charset="0"/>
              </a:rPr>
              <a:t>Thanks for your email—great to know you’re curious about “Lucid waters and lush mountains are invaluable assets”! This is a key idea guiding China’s development, so let me break down its meaning and give you a real-life case.</a:t>
            </a:r>
            <a:endParaRPr lang="en-US" altLang="zh-CN" sz="2665">
              <a:solidFill>
                <a:schemeClr val="tx1"/>
              </a:solidFill>
              <a:latin typeface="Times New Roman" panose="02020603050405020304" charset="0"/>
              <a:cs typeface="Times New Roman" panose="02020603050405020304" charset="0"/>
            </a:endParaRPr>
          </a:p>
        </p:txBody>
      </p:sp>
      <p:sp>
        <p:nvSpPr>
          <p:cNvPr id="6" name="文本框 5"/>
          <p:cNvSpPr txBox="1"/>
          <p:nvPr>
            <p:custDataLst>
              <p:tags r:id="rId8"/>
            </p:custDataLst>
          </p:nvPr>
        </p:nvSpPr>
        <p:spPr>
          <a:xfrm>
            <a:off x="238760" y="3386667"/>
            <a:ext cx="11430847" cy="911860"/>
          </a:xfrm>
          <a:prstGeom prst="rect">
            <a:avLst/>
          </a:prstGeom>
          <a:noFill/>
        </p:spPr>
        <p:txBody>
          <a:bodyPr wrap="square" rtlCol="0">
            <a:spAutoFit/>
          </a:bodyPr>
          <a:p>
            <a:r>
              <a:rPr lang="zh-CN" altLang="en-US" sz="2665">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翻译句子</a:t>
            </a:r>
            <a:r>
              <a:rPr lang="en-US" altLang="zh-CN" sz="2665">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 </a:t>
            </a:r>
            <a:r>
              <a:rPr lang="en-US" altLang="zh-CN" sz="2665">
                <a:latin typeface="宋体" panose="02010600030101010101" pitchFamily="2" charset="-122"/>
                <a:ea typeface="宋体" panose="02010600030101010101" pitchFamily="2" charset="-122"/>
                <a:cs typeface="宋体" panose="02010600030101010101" pitchFamily="2" charset="-122"/>
                <a:sym typeface="+mn-ea"/>
              </a:rPr>
              <a:t>3 </a:t>
            </a:r>
            <a:r>
              <a:rPr lang="zh-CN" altLang="en-US" sz="2665">
                <a:latin typeface="宋体" panose="02010600030101010101" pitchFamily="2" charset="-122"/>
                <a:ea typeface="宋体" panose="02010600030101010101" pitchFamily="2" charset="-122"/>
                <a:cs typeface="宋体" panose="02010600030101010101" pitchFamily="2" charset="-122"/>
              </a:rPr>
              <a:t>你对</a:t>
            </a:r>
            <a:r>
              <a:rPr lang="en-US" altLang="zh-CN" sz="2665">
                <a:latin typeface="宋体" panose="02010600030101010101" pitchFamily="2" charset="-122"/>
                <a:ea typeface="宋体" panose="02010600030101010101" pitchFamily="2" charset="-122"/>
                <a:cs typeface="宋体" panose="02010600030101010101" pitchFamily="2" charset="-122"/>
              </a:rPr>
              <a:t>“</a:t>
            </a:r>
            <a:r>
              <a:rPr lang="zh-CN" altLang="en-US" sz="2665">
                <a:latin typeface="宋体" panose="02010600030101010101" pitchFamily="2" charset="-122"/>
                <a:ea typeface="宋体" panose="02010600030101010101" pitchFamily="2" charset="-122"/>
                <a:cs typeface="宋体" panose="02010600030101010101" pitchFamily="2" charset="-122"/>
              </a:rPr>
              <a:t>绿水青山就是金山银山</a:t>
            </a:r>
            <a:r>
              <a:rPr lang="en-US" altLang="zh-CN" sz="2665">
                <a:latin typeface="宋体" panose="02010600030101010101" pitchFamily="2" charset="-122"/>
                <a:ea typeface="宋体" panose="02010600030101010101" pitchFamily="2" charset="-122"/>
                <a:cs typeface="宋体" panose="02010600030101010101" pitchFamily="2" charset="-122"/>
              </a:rPr>
              <a:t>”</a:t>
            </a:r>
            <a:r>
              <a:rPr lang="zh-CN" altLang="en-US" sz="2665">
                <a:latin typeface="宋体" panose="02010600030101010101" pitchFamily="2" charset="-122"/>
                <a:ea typeface="宋体" panose="02010600030101010101" pitchFamily="2" charset="-122"/>
                <a:cs typeface="宋体" panose="02010600030101010101" pitchFamily="2" charset="-122"/>
              </a:rPr>
              <a:t>这句话感兴趣，我特别激动。它对中国的发展有着深远意义，我想和你分享它的内涵以及一个相关事例。</a:t>
            </a:r>
            <a:endParaRPr lang="zh-CN" altLang="en-US" sz="2665">
              <a:latin typeface="宋体" panose="02010600030101010101" pitchFamily="2" charset="-122"/>
              <a:ea typeface="宋体" panose="02010600030101010101" pitchFamily="2" charset="-122"/>
              <a:cs typeface="宋体" panose="02010600030101010101" pitchFamily="2" charset="-122"/>
            </a:endParaRPr>
          </a:p>
        </p:txBody>
      </p:sp>
      <p:sp>
        <p:nvSpPr>
          <p:cNvPr id="7" name="圆角矩形 6"/>
          <p:cNvSpPr/>
          <p:nvPr>
            <p:custDataLst>
              <p:tags r:id="rId9"/>
            </p:custDataLst>
          </p:nvPr>
        </p:nvSpPr>
        <p:spPr>
          <a:xfrm>
            <a:off x="430953" y="4599940"/>
            <a:ext cx="11401213" cy="1667933"/>
          </a:xfrm>
          <a:prstGeom prst="roundRect">
            <a:avLst/>
          </a:prstGeom>
          <a:gradFill>
            <a:gsLst>
              <a:gs pos="98000">
                <a:srgbClr val="FFFF9F"/>
              </a:gs>
              <a:gs pos="0">
                <a:srgbClr val="FFCCCB"/>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just"/>
            <a:r>
              <a:rPr lang="en-US" altLang="zh-CN" sz="2665">
                <a:solidFill>
                  <a:schemeClr val="tx1"/>
                </a:solidFill>
                <a:latin typeface="Times New Roman" panose="02020603050405020304" charset="0"/>
                <a:cs typeface="Times New Roman" panose="02020603050405020304" charset="0"/>
              </a:rPr>
              <a:t>I’m thrilled that you’re interested in the phrase “Lucid waters and lush mountains are invaluable assets”. It carries profound the significance for China’s progress, and I’d like to share what it means and a related example with you.</a:t>
            </a:r>
            <a:endParaRPr lang="en-US" altLang="zh-CN" sz="2665">
              <a:solidFill>
                <a:schemeClr val="tx1"/>
              </a:solidFill>
              <a:latin typeface="Times New Roman" panose="02020603050405020304" charset="0"/>
              <a:cs typeface="Times New Roman" panose="02020603050405020304" charset="0"/>
            </a:endParaRPr>
          </a:p>
        </p:txBody>
      </p:sp>
      <p:pic>
        <p:nvPicPr>
          <p:cNvPr id="5124" name="图片 6" descr="logo横版 png"/>
          <p:cNvPicPr>
            <a:picLocks noChangeAspect="1"/>
          </p:cNvPicPr>
          <p:nvPr/>
        </p:nvPicPr>
        <p:blipFill>
          <a:blip r:embed="rId10"/>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 calcmode="lin" valueType="num">
                                      <p:cBhvr>
                                        <p:cTn id="9" dur="500" fill="hold"/>
                                        <p:tgtEl>
                                          <p:spTgt spid="8"/>
                                        </p:tgtEl>
                                        <p:attrNameLst>
                                          <p:attrName>style.rotation</p:attrName>
                                        </p:attrNameLst>
                                      </p:cBhvr>
                                      <p:tavLst>
                                        <p:tav tm="0">
                                          <p:val>
                                            <p:fltVal val="360"/>
                                          </p:val>
                                        </p:tav>
                                        <p:tav tm="100000">
                                          <p:val>
                                            <p:fltVal val="0"/>
                                          </p:val>
                                        </p:tav>
                                      </p:tavLst>
                                    </p:anim>
                                    <p:animEffect transition="in" filter="fad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 calcmode="lin" valueType="num">
                                      <p:cBhvr>
                                        <p:cTn id="17" dur="500" fill="hold"/>
                                        <p:tgtEl>
                                          <p:spTgt spid="7"/>
                                        </p:tgtEl>
                                        <p:attrNameLst>
                                          <p:attrName>style.rotation</p:attrName>
                                        </p:attrNameLst>
                                      </p:cBhvr>
                                      <p:tavLst>
                                        <p:tav tm="0">
                                          <p:val>
                                            <p:fltVal val="360"/>
                                          </p:val>
                                        </p:tav>
                                        <p:tav tm="100000">
                                          <p:val>
                                            <p:fltVal val="0"/>
                                          </p:val>
                                        </p:tav>
                                      </p:tavLst>
                                    </p:anim>
                                    <p:animEffect transition="in" filter="fade">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8" grpId="1" animBg="1"/>
      <p:bldP spid="7" grpId="0" bldLvl="0" animBg="1"/>
      <p:bldP spid="7"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12192000" cy="6858000"/>
          </a:xfrm>
          <a:prstGeom prst="rect">
            <a:avLst/>
          </a:prstGeom>
        </p:spPr>
      </p:pic>
      <p:pic>
        <p:nvPicPr>
          <p:cNvPr id="3" name="图片 2"/>
          <p:cNvPicPr>
            <a:picLocks noChangeAspect="1"/>
          </p:cNvPicPr>
          <p:nvPr/>
        </p:nvPicPr>
        <p:blipFill>
          <a:blip r:embed="rId2"/>
          <a:stretch>
            <a:fillRect/>
          </a:stretch>
        </p:blipFill>
        <p:spPr>
          <a:xfrm rot="10800000" flipH="1">
            <a:off x="-528655" y="-163003"/>
            <a:ext cx="12890305" cy="7184005"/>
          </a:xfrm>
          <a:prstGeom prst="rect">
            <a:avLst/>
          </a:prstGeom>
        </p:spPr>
      </p:pic>
      <p:pic>
        <p:nvPicPr>
          <p:cNvPr id="4" name="图片 3" descr="1"/>
          <p:cNvPicPr>
            <a:picLocks noChangeAspect="1"/>
          </p:cNvPicPr>
          <p:nvPr/>
        </p:nvPicPr>
        <p:blipFill>
          <a:blip r:embed="rId3"/>
          <a:stretch>
            <a:fillRect/>
          </a:stretch>
        </p:blipFill>
        <p:spPr>
          <a:xfrm>
            <a:off x="143087" y="847"/>
            <a:ext cx="12187767" cy="6857153"/>
          </a:xfrm>
          <a:prstGeom prst="rect">
            <a:avLst/>
          </a:prstGeom>
        </p:spPr>
      </p:pic>
      <p:pic>
        <p:nvPicPr>
          <p:cNvPr id="16" name="图片 15" descr="ebf96f64-e8ad-450e-998d-4c629e5bc432"/>
          <p:cNvPicPr>
            <a:picLocks noChangeAspect="1"/>
          </p:cNvPicPr>
          <p:nvPr/>
        </p:nvPicPr>
        <p:blipFill>
          <a:blip r:embed="rId4"/>
          <a:stretch>
            <a:fillRect/>
          </a:stretch>
        </p:blipFill>
        <p:spPr>
          <a:xfrm>
            <a:off x="1583267" y="2775373"/>
            <a:ext cx="880533" cy="778933"/>
          </a:xfrm>
          <a:prstGeom prst="rect">
            <a:avLst/>
          </a:prstGeom>
        </p:spPr>
      </p:pic>
      <p:sp>
        <p:nvSpPr>
          <p:cNvPr id="6" name="文本框 5"/>
          <p:cNvSpPr txBox="1"/>
          <p:nvPr/>
        </p:nvSpPr>
        <p:spPr>
          <a:xfrm>
            <a:off x="877993" y="548640"/>
            <a:ext cx="10526607" cy="1598507"/>
          </a:xfrm>
          <a:prstGeom prst="rect">
            <a:avLst/>
          </a:prstGeom>
        </p:spPr>
        <p:txBody>
          <a:bodyPr wrap="square">
            <a:prstTxWarp prst="textChevron">
              <a:avLst/>
            </a:prstTxWarp>
            <a:spAutoFit/>
            <a:scene3d>
              <a:camera prst="orthographicFront"/>
              <a:lightRig rig="threePt" dir="t"/>
            </a:scene3d>
            <a:extLst>
              <a:ext uri="{4A0BC546-FE56-4ADE-93B0-CB8AF2F6F144}">
                <wpsdc:textFrameExt xmlns:wpsdc="http://www.wps.cn/officeDocument/2022/drawingmlCustomData" type="text"/>
              </a:ext>
            </a:extLst>
          </a:bodyPr>
          <a:p>
            <a:pPr algn="ctr"/>
            <a:r>
              <a:rPr lang="en-US" altLang="zh-CN" sz="3735">
                <a:ln w="15875"/>
                <a:gradFill>
                  <a:gsLst>
                    <a:gs pos="0">
                      <a:schemeClr val="accent1">
                        <a:hueMod val="80000"/>
                      </a:schemeClr>
                    </a:gs>
                    <a:gs pos="100000">
                      <a:schemeClr val="accent1">
                        <a:alpha val="100000"/>
                      </a:schemeClr>
                    </a:gs>
                  </a:gsLst>
                  <a:lin ang="2700000" scaled="0"/>
                </a:gradFill>
                <a:effectLst/>
                <a:latin typeface="Times New Roman" panose="02020603050405020304" charset="0"/>
                <a:ea typeface="宋体" panose="02010600030101010101" pitchFamily="2" charset="-122"/>
                <a:cs typeface="Times New Roman" panose="02020603050405020304" charset="0"/>
              </a:rPr>
              <a:t>Lucid Waters &amp; Lush Mountains = Invaluable Assets</a:t>
            </a:r>
            <a:endParaRPr lang="en-US" altLang="zh-CN" sz="3735">
              <a:ln w="15875"/>
              <a:gradFill>
                <a:gsLst>
                  <a:gs pos="0">
                    <a:schemeClr val="accent1">
                      <a:hueMod val="80000"/>
                    </a:schemeClr>
                  </a:gs>
                  <a:gs pos="100000">
                    <a:schemeClr val="accent1">
                      <a:alpha val="100000"/>
                    </a:schemeClr>
                  </a:gs>
                </a:gsLst>
                <a:lin ang="2700000" scaled="0"/>
              </a:gradFill>
              <a:effectLst/>
              <a:latin typeface="Times New Roman" panose="02020603050405020304" charset="0"/>
              <a:ea typeface="宋体" panose="02010600030101010101" pitchFamily="2" charset="-122"/>
              <a:cs typeface="Times New Roman" panose="02020603050405020304" charset="0"/>
            </a:endParaRPr>
          </a:p>
          <a:p>
            <a:pPr algn="ctr"/>
            <a:r>
              <a:rPr lang="zh-CN" altLang="en-US" sz="3200">
                <a:ln w="15875"/>
                <a:gradFill>
                  <a:gsLst>
                    <a:gs pos="0">
                      <a:schemeClr val="accent1">
                        <a:hueMod val="80000"/>
                      </a:schemeClr>
                    </a:gs>
                    <a:gs pos="100000">
                      <a:schemeClr val="accent1">
                        <a:alpha val="100000"/>
                      </a:schemeClr>
                    </a:gs>
                  </a:gsLst>
                  <a:lin ang="2700000" scaled="0"/>
                </a:gradFill>
                <a:effectLst/>
                <a:latin typeface="宋体" panose="02010600030101010101" pitchFamily="2" charset="-122"/>
                <a:ea typeface="宋体" panose="02010600030101010101" pitchFamily="2" charset="-122"/>
                <a:cs typeface="宋体" panose="02010600030101010101" pitchFamily="2" charset="-122"/>
              </a:rPr>
              <a:t>（绿水青山就是金山银山）</a:t>
            </a:r>
            <a:endParaRPr lang="zh-CN" altLang="en-US" sz="3200">
              <a:ln w="15875"/>
              <a:gradFill>
                <a:gsLst>
                  <a:gs pos="0">
                    <a:schemeClr val="accent1">
                      <a:hueMod val="80000"/>
                    </a:schemeClr>
                  </a:gs>
                  <a:gs pos="100000">
                    <a:schemeClr val="accent1">
                      <a:alpha val="100000"/>
                    </a:schemeClr>
                  </a:gs>
                </a:gsLst>
                <a:lin ang="2700000" scaled="0"/>
              </a:gradFill>
              <a:effectLst/>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p:cNvSpPr txBox="1"/>
          <p:nvPr/>
        </p:nvSpPr>
        <p:spPr>
          <a:xfrm>
            <a:off x="3695700" y="2085340"/>
            <a:ext cx="7589520" cy="583565"/>
          </a:xfrm>
          <a:prstGeom prst="rect">
            <a:avLst/>
          </a:prstGeom>
          <a:noFill/>
        </p:spPr>
        <p:txBody>
          <a:bodyPr wrap="square" rtlCol="0">
            <a:spAutoFit/>
          </a:bodyPr>
          <a:p>
            <a:pPr algn="ctr"/>
            <a:r>
              <a:rPr lang="en-US" altLang="zh-CN" sz="3200">
                <a:ln w="15875"/>
                <a:gradFill>
                  <a:gsLst>
                    <a:gs pos="100000">
                      <a:srgbClr val="00F6F1"/>
                    </a:gs>
                    <a:gs pos="4000">
                      <a:srgbClr val="593CA8"/>
                    </a:gs>
                    <a:gs pos="58000">
                      <a:srgbClr val="FF6FDB"/>
                    </a:gs>
                  </a:gsLst>
                  <a:lin ang="2700000" scaled="1"/>
                </a:gradFill>
                <a:effectLst/>
                <a:latin typeface="宋体" panose="02010600030101010101" pitchFamily="2" charset="-122"/>
                <a:ea typeface="宋体" panose="02010600030101010101" pitchFamily="2" charset="-122"/>
                <a:cs typeface="宋体" panose="02010600030101010101" pitchFamily="2" charset="-122"/>
                <a:sym typeface="+mn-ea"/>
              </a:rPr>
              <a:t>---2025</a:t>
            </a:r>
            <a:r>
              <a:rPr lang="zh-CN" altLang="en-US" sz="3200">
                <a:ln w="15875"/>
                <a:gradFill>
                  <a:gsLst>
                    <a:gs pos="100000">
                      <a:srgbClr val="00F6F1"/>
                    </a:gs>
                    <a:gs pos="4000">
                      <a:srgbClr val="593CA8"/>
                    </a:gs>
                    <a:gs pos="58000">
                      <a:srgbClr val="FF6FDB"/>
                    </a:gs>
                  </a:gsLst>
                  <a:lin ang="2700000" scaled="1"/>
                </a:gradFill>
                <a:effectLst/>
                <a:latin typeface="宋体" panose="02010600030101010101" pitchFamily="2" charset="-122"/>
                <a:ea typeface="宋体" panose="02010600030101010101" pitchFamily="2" charset="-122"/>
                <a:cs typeface="宋体" panose="02010600030101010101" pitchFamily="2" charset="-122"/>
                <a:sym typeface="+mn-ea"/>
              </a:rPr>
              <a:t>年</a:t>
            </a:r>
            <a:r>
              <a:rPr lang="en-US" altLang="zh-CN" sz="3200">
                <a:ln w="15875"/>
                <a:gradFill>
                  <a:gsLst>
                    <a:gs pos="100000">
                      <a:srgbClr val="00F6F1"/>
                    </a:gs>
                    <a:gs pos="4000">
                      <a:srgbClr val="593CA8"/>
                    </a:gs>
                    <a:gs pos="58000">
                      <a:srgbClr val="FF6FDB"/>
                    </a:gs>
                  </a:gsLst>
                  <a:lin ang="2700000" scaled="1"/>
                </a:gradFill>
                <a:effectLst/>
                <a:latin typeface="宋体" panose="02010600030101010101" pitchFamily="2" charset="-122"/>
                <a:ea typeface="宋体" panose="02010600030101010101" pitchFamily="2" charset="-122"/>
                <a:cs typeface="宋体" panose="02010600030101010101" pitchFamily="2" charset="-122"/>
                <a:sym typeface="+mn-ea"/>
              </a:rPr>
              <a:t>12</a:t>
            </a:r>
            <a:r>
              <a:rPr lang="zh-CN" altLang="en-US" sz="3200">
                <a:ln w="15875"/>
                <a:gradFill>
                  <a:gsLst>
                    <a:gs pos="100000">
                      <a:srgbClr val="00F6F1"/>
                    </a:gs>
                    <a:gs pos="4000">
                      <a:srgbClr val="593CA8"/>
                    </a:gs>
                    <a:gs pos="58000">
                      <a:srgbClr val="FF6FDB"/>
                    </a:gs>
                  </a:gsLst>
                  <a:lin ang="2700000" scaled="1"/>
                </a:gradFill>
                <a:effectLst/>
                <a:latin typeface="宋体" panose="02010600030101010101" pitchFamily="2" charset="-122"/>
                <a:ea typeface="宋体" panose="02010600030101010101" pitchFamily="2" charset="-122"/>
                <a:cs typeface="宋体" panose="02010600030101010101" pitchFamily="2" charset="-122"/>
                <a:sym typeface="+mn-ea"/>
              </a:rPr>
              <a:t>月广州市高三年级调研测试</a:t>
            </a:r>
            <a:endParaRPr lang="zh-CN" altLang="en-US" sz="3200">
              <a:ln w="15875"/>
              <a:gradFill>
                <a:gsLst>
                  <a:gs pos="100000">
                    <a:srgbClr val="00F6F1"/>
                  </a:gs>
                  <a:gs pos="4000">
                    <a:srgbClr val="593CA8"/>
                  </a:gs>
                  <a:gs pos="58000">
                    <a:srgbClr val="FF6FDB"/>
                  </a:gs>
                </a:gsLst>
                <a:lin ang="2700000" scaled="1"/>
              </a:gradFill>
              <a:effectLst/>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9" name="图片 8"/>
          <p:cNvPicPr>
            <a:picLocks noChangeAspect="1"/>
          </p:cNvPicPr>
          <p:nvPr/>
        </p:nvPicPr>
        <p:blipFill>
          <a:blip r:embed="rId5"/>
          <a:srcRect r="15037"/>
          <a:stretch>
            <a:fillRect/>
          </a:stretch>
        </p:blipFill>
        <p:spPr>
          <a:xfrm>
            <a:off x="431800" y="3456093"/>
            <a:ext cx="5350933" cy="3040380"/>
          </a:xfrm>
          <a:prstGeom prst="rect">
            <a:avLst/>
          </a:prstGeom>
        </p:spPr>
      </p:pic>
      <p:pic>
        <p:nvPicPr>
          <p:cNvPr id="11" name="图片 10" descr="生成‘绿水青山就是金山银山’的 PPT 图 (3)"/>
          <p:cNvPicPr>
            <a:picLocks noChangeAspect="1"/>
          </p:cNvPicPr>
          <p:nvPr/>
        </p:nvPicPr>
        <p:blipFill>
          <a:blip r:embed="rId6"/>
          <a:srcRect b="6554"/>
          <a:stretch>
            <a:fillRect/>
          </a:stretch>
        </p:blipFill>
        <p:spPr>
          <a:xfrm>
            <a:off x="5808133" y="2948940"/>
            <a:ext cx="5947833" cy="2907453"/>
          </a:xfrm>
          <a:prstGeom prst="rect">
            <a:avLst/>
          </a:prstGeom>
        </p:spPr>
      </p:pic>
      <p:sp>
        <p:nvSpPr>
          <p:cNvPr id="13" name="文本框 12"/>
          <p:cNvSpPr txBox="1"/>
          <p:nvPr/>
        </p:nvSpPr>
        <p:spPr>
          <a:xfrm>
            <a:off x="5808133" y="5829300"/>
            <a:ext cx="5719233" cy="583565"/>
          </a:xfrm>
          <a:prstGeom prst="rect">
            <a:avLst/>
          </a:prstGeom>
          <a:noFill/>
        </p:spPr>
        <p:txBody>
          <a:bodyPr wrap="square" rtlCol="0">
            <a:spAutoFit/>
          </a:bodyPr>
          <a:p>
            <a:r>
              <a:rPr lang="zh-CN" altLang="en-US" sz="3200"/>
              <a:t>杭州二中树兰高级中学</a:t>
            </a:r>
            <a:r>
              <a:rPr lang="en-US" altLang="zh-CN" sz="3200"/>
              <a:t>  </a:t>
            </a:r>
            <a:r>
              <a:rPr lang="zh-CN" altLang="en-US" sz="3200"/>
              <a:t>郭合英</a:t>
            </a:r>
            <a:endParaRPr lang="zh-CN" altLang="en-US" sz="3200"/>
          </a:p>
        </p:txBody>
      </p:sp>
      <p:pic>
        <p:nvPicPr>
          <p:cNvPr id="17" name="图片 16" descr="ebf96f64-e8ad-450e-998d-4c629e5bc432"/>
          <p:cNvPicPr>
            <a:picLocks noChangeAspect="1"/>
          </p:cNvPicPr>
          <p:nvPr/>
        </p:nvPicPr>
        <p:blipFill>
          <a:blip r:embed="rId4"/>
          <a:stretch>
            <a:fillRect/>
          </a:stretch>
        </p:blipFill>
        <p:spPr>
          <a:xfrm>
            <a:off x="248920" y="2451100"/>
            <a:ext cx="1203113" cy="843280"/>
          </a:xfrm>
          <a:prstGeom prst="rect">
            <a:avLst/>
          </a:prstGeom>
        </p:spPr>
      </p:pic>
      <p:pic>
        <p:nvPicPr>
          <p:cNvPr id="18" name="图片 17" descr="ebf96f64-e8ad-450e-998d-4c629e5bc432"/>
          <p:cNvPicPr>
            <a:picLocks noChangeAspect="1"/>
          </p:cNvPicPr>
          <p:nvPr/>
        </p:nvPicPr>
        <p:blipFill>
          <a:blip r:embed="rId4"/>
          <a:stretch>
            <a:fillRect/>
          </a:stretch>
        </p:blipFill>
        <p:spPr>
          <a:xfrm>
            <a:off x="3023447" y="2948940"/>
            <a:ext cx="970280" cy="679873"/>
          </a:xfrm>
          <a:prstGeom prst="rect">
            <a:avLst/>
          </a:prstGeom>
        </p:spPr>
      </p:pic>
      <p:pic>
        <p:nvPicPr>
          <p:cNvPr id="22" name="图片 21" descr="ebf96f64-e8ad-450e-998d-4c629e5bc432"/>
          <p:cNvPicPr>
            <a:picLocks noChangeAspect="1"/>
          </p:cNvPicPr>
          <p:nvPr/>
        </p:nvPicPr>
        <p:blipFill>
          <a:blip r:embed="rId4"/>
          <a:stretch>
            <a:fillRect/>
          </a:stretch>
        </p:blipFill>
        <p:spPr>
          <a:xfrm>
            <a:off x="4463627" y="3124200"/>
            <a:ext cx="767927" cy="538480"/>
          </a:xfrm>
          <a:prstGeom prst="rect">
            <a:avLst/>
          </a:prstGeom>
        </p:spPr>
      </p:pic>
      <p:pic>
        <p:nvPicPr>
          <p:cNvPr id="5124" name="图片 6" descr="logo横版 png"/>
          <p:cNvPicPr>
            <a:picLocks noChangeAspect="1"/>
          </p:cNvPicPr>
          <p:nvPr/>
        </p:nvPicPr>
        <p:blipFill>
          <a:blip r:embed="rId7"/>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12192000" cy="6858000"/>
          </a:xfrm>
          <a:prstGeom prst="rect">
            <a:avLst/>
          </a:prstGeom>
        </p:spPr>
      </p:pic>
      <p:pic>
        <p:nvPicPr>
          <p:cNvPr id="3" name="图片 2"/>
          <p:cNvPicPr>
            <a:picLocks noChangeAspect="1"/>
          </p:cNvPicPr>
          <p:nvPr/>
        </p:nvPicPr>
        <p:blipFill>
          <a:blip r:embed="rId2"/>
          <a:stretch>
            <a:fillRect/>
          </a:stretch>
        </p:blipFill>
        <p:spPr>
          <a:xfrm rot="10800000" flipH="1">
            <a:off x="-528655" y="-163003"/>
            <a:ext cx="12890305" cy="7184005"/>
          </a:xfrm>
          <a:prstGeom prst="rect">
            <a:avLst/>
          </a:prstGeom>
        </p:spPr>
      </p:pic>
      <p:pic>
        <p:nvPicPr>
          <p:cNvPr id="4" name="图片 3" descr="2"/>
          <p:cNvPicPr>
            <a:picLocks noChangeAspect="1"/>
          </p:cNvPicPr>
          <p:nvPr/>
        </p:nvPicPr>
        <p:blipFill>
          <a:blip r:embed="rId3"/>
          <a:stretch>
            <a:fillRect/>
          </a:stretch>
        </p:blipFill>
        <p:spPr>
          <a:xfrm>
            <a:off x="1693" y="0"/>
            <a:ext cx="12187767" cy="6857153"/>
          </a:xfrm>
          <a:prstGeom prst="rect">
            <a:avLst/>
          </a:prstGeom>
        </p:spPr>
      </p:pic>
      <p:sp>
        <p:nvSpPr>
          <p:cNvPr id="20" name="圆角矩形 19"/>
          <p:cNvSpPr/>
          <p:nvPr/>
        </p:nvSpPr>
        <p:spPr>
          <a:xfrm>
            <a:off x="3791373" y="164253"/>
            <a:ext cx="4327313" cy="598593"/>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3735"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Ending</a:t>
            </a:r>
            <a:endParaRPr lang="en-US" altLang="zh-CN" sz="3735"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圆角矩形 4"/>
          <p:cNvSpPr/>
          <p:nvPr/>
        </p:nvSpPr>
        <p:spPr>
          <a:xfrm>
            <a:off x="3695700" y="844973"/>
            <a:ext cx="4467013" cy="605367"/>
          </a:xfrm>
          <a:prstGeom prst="roundRect">
            <a:avLst/>
          </a:prstGeom>
          <a:gradFill>
            <a:gsLst>
              <a:gs pos="0">
                <a:srgbClr val="A6DC85"/>
              </a:gs>
              <a:gs pos="100000">
                <a:srgbClr val="E4EDA6"/>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礼貌收尾</a:t>
            </a:r>
            <a:endPar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custDataLst>
              <p:tags r:id="rId4"/>
            </p:custDataLst>
          </p:nvPr>
        </p:nvSpPr>
        <p:spPr>
          <a:xfrm>
            <a:off x="296333" y="1450340"/>
            <a:ext cx="11656060" cy="871220"/>
          </a:xfrm>
          <a:prstGeom prst="rect">
            <a:avLst/>
          </a:prstGeom>
          <a:noFill/>
        </p:spPr>
        <p:txBody>
          <a:bodyPr wrap="square" rtlCol="0">
            <a:noAutofit/>
          </a:bodyPr>
          <a:p>
            <a:r>
              <a:rPr lang="zh-CN" altLang="en-US" sz="2665">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翻译句子</a:t>
            </a:r>
            <a:r>
              <a:rPr lang="en-US" altLang="zh-CN" sz="2665">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 </a:t>
            </a:r>
            <a:r>
              <a:rPr lang="en-US" altLang="zh-CN" sz="2665">
                <a:latin typeface="宋体" panose="02010600030101010101" pitchFamily="2" charset="-122"/>
                <a:ea typeface="宋体" panose="02010600030101010101" pitchFamily="2" charset="-122"/>
                <a:cs typeface="宋体" panose="02010600030101010101" pitchFamily="2" charset="-122"/>
                <a:sym typeface="+mn-ea"/>
              </a:rPr>
              <a:t>1 </a:t>
            </a:r>
            <a:r>
              <a:rPr lang="zh-CN" altLang="en-US" sz="2665">
                <a:latin typeface="宋体" panose="02010600030101010101" pitchFamily="2" charset="-122"/>
                <a:ea typeface="宋体" panose="02010600030101010101" pitchFamily="2" charset="-122"/>
                <a:cs typeface="宋体" panose="02010600030101010101" pitchFamily="2" charset="-122"/>
                <a:sym typeface="+mn-ea"/>
              </a:rPr>
              <a:t>希望我的解释能帮助你更好地理解这个理念。如果关于中国的生态发展你还有更多疑问，尽管问我</a:t>
            </a:r>
            <a:r>
              <a:rPr lang="en-US" altLang="zh-CN" sz="2665">
                <a:latin typeface="宋体" panose="02010600030101010101" pitchFamily="2" charset="-122"/>
                <a:ea typeface="宋体" panose="02010600030101010101" pitchFamily="2" charset="-122"/>
                <a:cs typeface="宋体" panose="02010600030101010101" pitchFamily="2" charset="-122"/>
                <a:sym typeface="+mn-ea"/>
              </a:rPr>
              <a:t>——</a:t>
            </a:r>
            <a:r>
              <a:rPr lang="zh-CN" altLang="en-US" sz="2665">
                <a:latin typeface="宋体" panose="02010600030101010101" pitchFamily="2" charset="-122"/>
                <a:ea typeface="宋体" panose="02010600030101010101" pitchFamily="2" charset="-122"/>
                <a:cs typeface="宋体" panose="02010600030101010101" pitchFamily="2" charset="-122"/>
                <a:sym typeface="+mn-ea"/>
              </a:rPr>
              <a:t>我很乐意分享更多内容！</a:t>
            </a:r>
            <a:r>
              <a:rPr lang="en-US" altLang="zh-CN" sz="2665">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665"/>
          </a:p>
        </p:txBody>
      </p:sp>
      <p:sp>
        <p:nvSpPr>
          <p:cNvPr id="8" name="圆角矩形 7"/>
          <p:cNvSpPr/>
          <p:nvPr>
            <p:custDataLst>
              <p:tags r:id="rId5"/>
            </p:custDataLst>
          </p:nvPr>
        </p:nvSpPr>
        <p:spPr>
          <a:xfrm>
            <a:off x="335280" y="2564553"/>
            <a:ext cx="11401213" cy="1297093"/>
          </a:xfrm>
          <a:prstGeom prst="roundRect">
            <a:avLst/>
          </a:prstGeom>
          <a:gradFill>
            <a:gsLst>
              <a:gs pos="98000">
                <a:srgbClr val="FFFF9F"/>
              </a:gs>
              <a:gs pos="0">
                <a:srgbClr val="FFCCCB"/>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just"/>
            <a:r>
              <a:rPr lang="en-US" altLang="zh-CN" sz="2665">
                <a:solidFill>
                  <a:schemeClr val="tx1"/>
                </a:solidFill>
                <a:latin typeface="Times New Roman" panose="02020603050405020304" charset="0"/>
                <a:cs typeface="Times New Roman" panose="02020603050405020304" charset="0"/>
              </a:rPr>
              <a:t>Hope my explanation helps you grasp this concept better. If you have more questions about China’s ecological development, feel free to ask—I’d be delighted to share more!</a:t>
            </a:r>
            <a:endParaRPr lang="en-US" altLang="zh-CN" sz="2665">
              <a:solidFill>
                <a:schemeClr val="tx1"/>
              </a:solidFill>
              <a:latin typeface="Times New Roman" panose="02020603050405020304" charset="0"/>
              <a:cs typeface="Times New Roman" panose="02020603050405020304" charset="0"/>
            </a:endParaRPr>
          </a:p>
        </p:txBody>
      </p:sp>
      <p:sp>
        <p:nvSpPr>
          <p:cNvPr id="7" name="文本框 6"/>
          <p:cNvSpPr txBox="1"/>
          <p:nvPr>
            <p:custDataLst>
              <p:tags r:id="rId6"/>
            </p:custDataLst>
          </p:nvPr>
        </p:nvSpPr>
        <p:spPr>
          <a:xfrm>
            <a:off x="296333" y="4074160"/>
            <a:ext cx="11656060" cy="871220"/>
          </a:xfrm>
          <a:prstGeom prst="rect">
            <a:avLst/>
          </a:prstGeom>
          <a:noFill/>
        </p:spPr>
        <p:txBody>
          <a:bodyPr wrap="square" rtlCol="0">
            <a:noAutofit/>
          </a:bodyPr>
          <a:p>
            <a:r>
              <a:rPr lang="zh-CN" altLang="en-US" sz="2665">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翻译句子</a:t>
            </a:r>
            <a:r>
              <a:rPr lang="en-US" altLang="zh-CN" sz="2665">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 </a:t>
            </a:r>
            <a:r>
              <a:rPr lang="en-US" altLang="zh-CN" sz="2665">
                <a:latin typeface="宋体" panose="02010600030101010101" pitchFamily="2" charset="-122"/>
                <a:ea typeface="宋体" panose="02010600030101010101" pitchFamily="2" charset="-122"/>
                <a:cs typeface="宋体" panose="02010600030101010101" pitchFamily="2" charset="-122"/>
                <a:sym typeface="+mn-ea"/>
              </a:rPr>
              <a:t>2 </a:t>
            </a:r>
            <a:r>
              <a:rPr lang="zh-CN" altLang="en-US" sz="2665">
                <a:latin typeface="宋体" panose="02010600030101010101" pitchFamily="2" charset="-122"/>
                <a:ea typeface="宋体" panose="02010600030101010101" pitchFamily="2" charset="-122"/>
                <a:cs typeface="宋体" panose="02010600030101010101" pitchFamily="2" charset="-122"/>
                <a:sym typeface="+mn-ea"/>
              </a:rPr>
              <a:t>很高兴能向你介绍这个理念。如果你想了解更多案例或细节，别犹豫，随时给我发邮件。期待你的回复！</a:t>
            </a:r>
            <a:r>
              <a:rPr lang="en-US" altLang="zh-CN" sz="2665">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665"/>
          </a:p>
        </p:txBody>
      </p:sp>
      <p:sp>
        <p:nvSpPr>
          <p:cNvPr id="9" name="圆角矩形 8"/>
          <p:cNvSpPr/>
          <p:nvPr>
            <p:custDataLst>
              <p:tags r:id="rId7"/>
            </p:custDataLst>
          </p:nvPr>
        </p:nvSpPr>
        <p:spPr>
          <a:xfrm>
            <a:off x="424180" y="5157893"/>
            <a:ext cx="11401213" cy="1120140"/>
          </a:xfrm>
          <a:prstGeom prst="roundRect">
            <a:avLst/>
          </a:prstGeom>
          <a:gradFill>
            <a:gsLst>
              <a:gs pos="98000">
                <a:srgbClr val="FFFF9F"/>
              </a:gs>
              <a:gs pos="0">
                <a:srgbClr val="FFCCCB"/>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just"/>
            <a:r>
              <a:rPr lang="en-US" altLang="zh-CN" sz="2665">
                <a:solidFill>
                  <a:schemeClr val="tx1"/>
                </a:solidFill>
                <a:latin typeface="Times New Roman" panose="02020603050405020304" charset="0"/>
                <a:cs typeface="Times New Roman" panose="02020603050405020304" charset="0"/>
                <a:sym typeface="+mn-ea"/>
              </a:rPr>
              <a:t>I’m glad</a:t>
            </a:r>
            <a:r>
              <a:rPr lang="en-US" altLang="zh-CN" sz="2665">
                <a:solidFill>
                  <a:schemeClr val="tx1"/>
                </a:solidFill>
                <a:latin typeface="Times New Roman" panose="02020603050405020304" charset="0"/>
                <a:cs typeface="Times New Roman" panose="02020603050405020304" charset="0"/>
              </a:rPr>
              <a:t> to introduce this idea to you. Should you want to know more cases or details, don’t hesitate to drop me a line. Looking forward to your reply!</a:t>
            </a:r>
            <a:endParaRPr lang="en-US" altLang="zh-CN" sz="2665">
              <a:solidFill>
                <a:schemeClr val="tx1"/>
              </a:solidFill>
              <a:latin typeface="Times New Roman" panose="02020603050405020304" charset="0"/>
              <a:cs typeface="Times New Roman" panose="02020603050405020304" charset="0"/>
            </a:endParaRPr>
          </a:p>
        </p:txBody>
      </p:sp>
      <p:pic>
        <p:nvPicPr>
          <p:cNvPr id="5124" name="图片 6" descr="logo横版 png"/>
          <p:cNvPicPr>
            <a:picLocks noChangeAspect="1"/>
          </p:cNvPicPr>
          <p:nvPr/>
        </p:nvPicPr>
        <p:blipFill>
          <a:blip r:embed="rId8"/>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 calcmode="lin" valueType="num">
                                      <p:cBhvr>
                                        <p:cTn id="17" dur="500" fill="hold"/>
                                        <p:tgtEl>
                                          <p:spTgt spid="6"/>
                                        </p:tgtEl>
                                        <p:attrNameLst>
                                          <p:attrName>style.rotation</p:attrName>
                                        </p:attrNameLst>
                                      </p:cBhvr>
                                      <p:tavLst>
                                        <p:tav tm="0">
                                          <p:val>
                                            <p:fltVal val="360"/>
                                          </p:val>
                                        </p:tav>
                                        <p:tav tm="100000">
                                          <p:val>
                                            <p:fltVal val="0"/>
                                          </p:val>
                                        </p:tav>
                                      </p:tavLst>
                                    </p:anim>
                                    <p:animEffect transition="in" filter="fade">
                                      <p:cBhvr>
                                        <p:cTn id="18" dur="500"/>
                                        <p:tgtEl>
                                          <p:spTgt spid="6"/>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 calcmode="lin" valueType="num">
                                      <p:cBhvr>
                                        <p:cTn id="23" dur="500" fill="hold"/>
                                        <p:tgtEl>
                                          <p:spTgt spid="7"/>
                                        </p:tgtEl>
                                        <p:attrNameLst>
                                          <p:attrName>style.rotation</p:attrName>
                                        </p:attrNameLst>
                                      </p:cBhvr>
                                      <p:tavLst>
                                        <p:tav tm="0">
                                          <p:val>
                                            <p:fltVal val="360"/>
                                          </p:val>
                                        </p:tav>
                                        <p:tav tm="100000">
                                          <p:val>
                                            <p:fltVal val="0"/>
                                          </p:val>
                                        </p:tav>
                                      </p:tavLst>
                                    </p:anim>
                                    <p:animEffect transition="in" filter="fade">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49" presetClass="entr" presetSubtype="0" decel="10000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 calcmode="lin" valueType="num">
                                      <p:cBhvr>
                                        <p:cTn id="31" dur="500" fill="hold"/>
                                        <p:tgtEl>
                                          <p:spTgt spid="8"/>
                                        </p:tgtEl>
                                        <p:attrNameLst>
                                          <p:attrName>style.rotation</p:attrName>
                                        </p:attrNameLst>
                                      </p:cBhvr>
                                      <p:tavLst>
                                        <p:tav tm="0">
                                          <p:val>
                                            <p:fltVal val="360"/>
                                          </p:val>
                                        </p:tav>
                                        <p:tav tm="100000">
                                          <p:val>
                                            <p:fltVal val="0"/>
                                          </p:val>
                                        </p:tav>
                                      </p:tavLst>
                                    </p:anim>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49" presetClass="entr" presetSubtype="0" decel="10000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fltVal val="0"/>
                                          </p:val>
                                        </p:tav>
                                        <p:tav tm="100000">
                                          <p:val>
                                            <p:strVal val="#ppt_w"/>
                                          </p:val>
                                        </p:tav>
                                      </p:tavLst>
                                    </p:anim>
                                    <p:anim calcmode="lin" valueType="num">
                                      <p:cBhvr>
                                        <p:cTn id="38" dur="500" fill="hold"/>
                                        <p:tgtEl>
                                          <p:spTgt spid="9"/>
                                        </p:tgtEl>
                                        <p:attrNameLst>
                                          <p:attrName>ppt_h</p:attrName>
                                        </p:attrNameLst>
                                      </p:cBhvr>
                                      <p:tavLst>
                                        <p:tav tm="0">
                                          <p:val>
                                            <p:fltVal val="0"/>
                                          </p:val>
                                        </p:tav>
                                        <p:tav tm="100000">
                                          <p:val>
                                            <p:strVal val="#ppt_h"/>
                                          </p:val>
                                        </p:tav>
                                      </p:tavLst>
                                    </p:anim>
                                    <p:anim calcmode="lin" valueType="num">
                                      <p:cBhvr>
                                        <p:cTn id="39" dur="500" fill="hold"/>
                                        <p:tgtEl>
                                          <p:spTgt spid="9"/>
                                        </p:tgtEl>
                                        <p:attrNameLst>
                                          <p:attrName>style.rotation</p:attrName>
                                        </p:attrNameLst>
                                      </p:cBhvr>
                                      <p:tavLst>
                                        <p:tav tm="0">
                                          <p:val>
                                            <p:fltVal val="360"/>
                                          </p:val>
                                        </p:tav>
                                        <p:tav tm="100000">
                                          <p:val>
                                            <p:fltVal val="0"/>
                                          </p:val>
                                        </p:tav>
                                      </p:tavLst>
                                    </p:anim>
                                    <p:animEffect transition="in" filter="fade">
                                      <p:cBhvr>
                                        <p:cTn id="4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6" grpId="0"/>
      <p:bldP spid="6" grpId="1"/>
      <p:bldP spid="7" grpId="0"/>
      <p:bldP spid="7" grpId="1"/>
      <p:bldP spid="8" grpId="0" bldLvl="0" animBg="1"/>
      <p:bldP spid="8" grpId="1" animBg="1"/>
      <p:bldP spid="9" grpId="0" bldLvl="0" animBg="1"/>
      <p:bldP spid="9"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12192000" cy="6858000"/>
          </a:xfrm>
          <a:prstGeom prst="rect">
            <a:avLst/>
          </a:prstGeom>
        </p:spPr>
      </p:pic>
      <p:pic>
        <p:nvPicPr>
          <p:cNvPr id="3" name="图片 2"/>
          <p:cNvPicPr>
            <a:picLocks noChangeAspect="1"/>
          </p:cNvPicPr>
          <p:nvPr/>
        </p:nvPicPr>
        <p:blipFill>
          <a:blip r:embed="rId2"/>
          <a:stretch>
            <a:fillRect/>
          </a:stretch>
        </p:blipFill>
        <p:spPr>
          <a:xfrm rot="10800000" flipH="1">
            <a:off x="-528655" y="-163003"/>
            <a:ext cx="12890305" cy="7184005"/>
          </a:xfrm>
          <a:prstGeom prst="rect">
            <a:avLst/>
          </a:prstGeom>
        </p:spPr>
      </p:pic>
      <p:pic>
        <p:nvPicPr>
          <p:cNvPr id="4" name="图片 3" descr="2"/>
          <p:cNvPicPr>
            <a:picLocks noChangeAspect="1"/>
          </p:cNvPicPr>
          <p:nvPr/>
        </p:nvPicPr>
        <p:blipFill>
          <a:blip r:embed="rId3"/>
          <a:stretch>
            <a:fillRect/>
          </a:stretch>
        </p:blipFill>
        <p:spPr>
          <a:xfrm>
            <a:off x="1693" y="0"/>
            <a:ext cx="12187767" cy="6857153"/>
          </a:xfrm>
          <a:prstGeom prst="rect">
            <a:avLst/>
          </a:prstGeom>
        </p:spPr>
      </p:pic>
      <p:sp>
        <p:nvSpPr>
          <p:cNvPr id="20" name="圆角矩形 19"/>
          <p:cNvSpPr/>
          <p:nvPr/>
        </p:nvSpPr>
        <p:spPr>
          <a:xfrm>
            <a:off x="3791373" y="164253"/>
            <a:ext cx="4327313" cy="598593"/>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3735"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Ending</a:t>
            </a:r>
            <a:endParaRPr lang="en-US" altLang="zh-CN" sz="3735"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custDataLst>
              <p:tags r:id="rId4"/>
            </p:custDataLst>
          </p:nvPr>
        </p:nvSpPr>
        <p:spPr>
          <a:xfrm>
            <a:off x="239607" y="837353"/>
            <a:ext cx="11656060" cy="871220"/>
          </a:xfrm>
          <a:prstGeom prst="rect">
            <a:avLst/>
          </a:prstGeom>
          <a:noFill/>
        </p:spPr>
        <p:txBody>
          <a:bodyPr wrap="square" rtlCol="0">
            <a:noAutofit/>
          </a:bodyPr>
          <a:p>
            <a:r>
              <a:rPr lang="zh-CN" altLang="en-US" sz="2665">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翻译句子</a:t>
            </a:r>
            <a:r>
              <a:rPr lang="en-US" altLang="zh-CN" sz="2665">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 </a:t>
            </a:r>
            <a:r>
              <a:rPr lang="en-US" altLang="zh-CN" sz="2665">
                <a:latin typeface="宋体" panose="02010600030101010101" pitchFamily="2" charset="-122"/>
                <a:ea typeface="宋体" panose="02010600030101010101" pitchFamily="2" charset="-122"/>
                <a:cs typeface="宋体" panose="02010600030101010101" pitchFamily="2" charset="-122"/>
                <a:sym typeface="+mn-ea"/>
              </a:rPr>
              <a:t>3 </a:t>
            </a:r>
            <a:r>
              <a:rPr lang="zh-CN" altLang="en-US" sz="2665"/>
              <a:t>以上就是对这句话的简要介绍。你还有其他想深入了解的方面吗？我非常乐意为你解答。</a:t>
            </a:r>
            <a:endParaRPr lang="zh-CN" altLang="en-US" sz="2665"/>
          </a:p>
        </p:txBody>
      </p:sp>
      <p:sp>
        <p:nvSpPr>
          <p:cNvPr id="8" name="圆角矩形 7"/>
          <p:cNvSpPr/>
          <p:nvPr>
            <p:custDataLst>
              <p:tags r:id="rId5"/>
            </p:custDataLst>
          </p:nvPr>
        </p:nvSpPr>
        <p:spPr>
          <a:xfrm>
            <a:off x="367453" y="1797473"/>
            <a:ext cx="11401213" cy="1297093"/>
          </a:xfrm>
          <a:prstGeom prst="roundRect">
            <a:avLst/>
          </a:prstGeom>
          <a:gradFill>
            <a:gsLst>
              <a:gs pos="98000">
                <a:srgbClr val="FFFF9F"/>
              </a:gs>
              <a:gs pos="0">
                <a:srgbClr val="FFCCCB"/>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just"/>
            <a:r>
              <a:rPr lang="en-US" altLang="zh-CN" sz="2665">
                <a:solidFill>
                  <a:schemeClr val="tx1"/>
                </a:solidFill>
                <a:latin typeface="Times New Roman" panose="02020603050405020304" charset="0"/>
                <a:cs typeface="Times New Roman" panose="02020603050405020304" charset="0"/>
              </a:rPr>
              <a:t>That’s a brief introduction to the saying. Do you have any other aspects you’d like to explore further? I’m more than happy to answer your questions.</a:t>
            </a:r>
            <a:endParaRPr lang="en-US" altLang="zh-CN" sz="2665">
              <a:solidFill>
                <a:schemeClr val="tx1"/>
              </a:solidFill>
              <a:latin typeface="Times New Roman" panose="02020603050405020304" charset="0"/>
              <a:cs typeface="Times New Roman" panose="02020603050405020304" charset="0"/>
            </a:endParaRPr>
          </a:p>
        </p:txBody>
      </p:sp>
      <p:sp>
        <p:nvSpPr>
          <p:cNvPr id="7" name="文本框 6"/>
          <p:cNvSpPr txBox="1"/>
          <p:nvPr>
            <p:custDataLst>
              <p:tags r:id="rId6"/>
            </p:custDataLst>
          </p:nvPr>
        </p:nvSpPr>
        <p:spPr>
          <a:xfrm>
            <a:off x="296333" y="3237653"/>
            <a:ext cx="11656060" cy="871220"/>
          </a:xfrm>
          <a:prstGeom prst="rect">
            <a:avLst/>
          </a:prstGeom>
          <a:noFill/>
        </p:spPr>
        <p:txBody>
          <a:bodyPr wrap="square" rtlCol="0">
            <a:noAutofit/>
          </a:bodyPr>
          <a:p>
            <a:r>
              <a:rPr lang="zh-CN" altLang="en-US" sz="2665">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翻译句子</a:t>
            </a:r>
            <a:r>
              <a:rPr lang="en-US" altLang="zh-CN" sz="2665">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 </a:t>
            </a:r>
            <a:r>
              <a:rPr lang="en-US" altLang="zh-CN" sz="2665">
                <a:latin typeface="宋体" panose="02010600030101010101" pitchFamily="2" charset="-122"/>
                <a:ea typeface="宋体" panose="02010600030101010101" pitchFamily="2" charset="-122"/>
                <a:cs typeface="宋体" panose="02010600030101010101" pitchFamily="2" charset="-122"/>
                <a:sym typeface="+mn-ea"/>
              </a:rPr>
              <a:t>4 </a:t>
            </a:r>
            <a:r>
              <a:rPr lang="zh-CN" altLang="en-US" sz="2665"/>
              <a:t>希望这封邮件能解答你的疑惑。如果你想进一步探讨这个话题，随时联系我。期待我们下次交流！</a:t>
            </a:r>
            <a:endParaRPr lang="zh-CN" altLang="en-US" sz="2665"/>
          </a:p>
        </p:txBody>
      </p:sp>
      <p:sp>
        <p:nvSpPr>
          <p:cNvPr id="9" name="圆角矩形 8"/>
          <p:cNvSpPr/>
          <p:nvPr>
            <p:custDataLst>
              <p:tags r:id="rId7"/>
            </p:custDataLst>
          </p:nvPr>
        </p:nvSpPr>
        <p:spPr>
          <a:xfrm>
            <a:off x="431800" y="4485640"/>
            <a:ext cx="11401213" cy="1445260"/>
          </a:xfrm>
          <a:prstGeom prst="roundRect">
            <a:avLst/>
          </a:prstGeom>
          <a:gradFill>
            <a:gsLst>
              <a:gs pos="98000">
                <a:srgbClr val="FFFF9F"/>
              </a:gs>
              <a:gs pos="0">
                <a:srgbClr val="FFCCCB"/>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just"/>
            <a:r>
              <a:rPr lang="en-US" altLang="zh-CN" sz="2665">
                <a:solidFill>
                  <a:schemeClr val="tx1"/>
                </a:solidFill>
                <a:latin typeface="Times New Roman" panose="02020603050405020304" charset="0"/>
                <a:cs typeface="Times New Roman" panose="02020603050405020304" charset="0"/>
              </a:rPr>
              <a:t>I hope this email clarifies your curiosity. If you want to discuss this topic or other Chinese concepts more, feel free to reach out. Looking forward to our next chat!</a:t>
            </a:r>
            <a:endParaRPr lang="en-US" altLang="zh-CN" sz="2665">
              <a:solidFill>
                <a:schemeClr val="tx1"/>
              </a:solidFill>
              <a:latin typeface="Times New Roman" panose="02020603050405020304" charset="0"/>
              <a:cs typeface="Times New Roman" panose="02020603050405020304" charset="0"/>
            </a:endParaRPr>
          </a:p>
        </p:txBody>
      </p:sp>
      <p:pic>
        <p:nvPicPr>
          <p:cNvPr id="5124" name="图片 6" descr="logo横版 png"/>
          <p:cNvPicPr>
            <a:picLocks noChangeAspect="1"/>
          </p:cNvPicPr>
          <p:nvPr/>
        </p:nvPicPr>
        <p:blipFill>
          <a:blip r:embed="rId8"/>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 calcmode="lin" valueType="num">
                                      <p:cBhvr>
                                        <p:cTn id="15" dur="500" fill="hold"/>
                                        <p:tgtEl>
                                          <p:spTgt spid="7"/>
                                        </p:tgtEl>
                                        <p:attrNameLst>
                                          <p:attrName>style.rotation</p:attrName>
                                        </p:attrNameLst>
                                      </p:cBhvr>
                                      <p:tavLst>
                                        <p:tav tm="0">
                                          <p:val>
                                            <p:fltVal val="360"/>
                                          </p:val>
                                        </p:tav>
                                        <p:tav tm="100000">
                                          <p:val>
                                            <p:fltVal val="0"/>
                                          </p:val>
                                        </p:tav>
                                      </p:tavLst>
                                    </p:anim>
                                    <p:animEffect transition="in" filter="fade">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49" presetClass="entr" presetSubtype="0" decel="10000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 calcmode="lin" valueType="num">
                                      <p:cBhvr>
                                        <p:cTn id="23" dur="500" fill="hold"/>
                                        <p:tgtEl>
                                          <p:spTgt spid="8"/>
                                        </p:tgtEl>
                                        <p:attrNameLst>
                                          <p:attrName>style.rotation</p:attrName>
                                        </p:attrNameLst>
                                      </p:cBhvr>
                                      <p:tavLst>
                                        <p:tav tm="0">
                                          <p:val>
                                            <p:fltVal val="360"/>
                                          </p:val>
                                        </p:tav>
                                        <p:tav tm="100000">
                                          <p:val>
                                            <p:fltVal val="0"/>
                                          </p:val>
                                        </p:tav>
                                      </p:tavLst>
                                    </p:anim>
                                    <p:animEffect transition="in" filter="fade">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49" presetClass="entr" presetSubtype="0" decel="10000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 calcmode="lin" valueType="num">
                                      <p:cBhvr>
                                        <p:cTn id="31" dur="500" fill="hold"/>
                                        <p:tgtEl>
                                          <p:spTgt spid="9"/>
                                        </p:tgtEl>
                                        <p:attrNameLst>
                                          <p:attrName>style.rotation</p:attrName>
                                        </p:attrNameLst>
                                      </p:cBhvr>
                                      <p:tavLst>
                                        <p:tav tm="0">
                                          <p:val>
                                            <p:fltVal val="360"/>
                                          </p:val>
                                        </p:tav>
                                        <p:tav tm="100000">
                                          <p:val>
                                            <p:fltVal val="0"/>
                                          </p:val>
                                        </p:tav>
                                      </p:tavLst>
                                    </p:anim>
                                    <p:animEffect transition="in" filter="fade">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7" grpId="1"/>
      <p:bldP spid="8" grpId="0" bldLvl="0" animBg="1"/>
      <p:bldP spid="8" grpId="1" animBg="1"/>
      <p:bldP spid="9" grpId="0" bldLvl="0" animBg="1"/>
      <p:bldP spid="9"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12192000" cy="6858000"/>
          </a:xfrm>
          <a:prstGeom prst="rect">
            <a:avLst/>
          </a:prstGeom>
        </p:spPr>
      </p:pic>
      <p:pic>
        <p:nvPicPr>
          <p:cNvPr id="3" name="图片 2"/>
          <p:cNvPicPr>
            <a:picLocks noChangeAspect="1"/>
          </p:cNvPicPr>
          <p:nvPr/>
        </p:nvPicPr>
        <p:blipFill>
          <a:blip r:embed="rId2"/>
          <a:stretch>
            <a:fillRect/>
          </a:stretch>
        </p:blipFill>
        <p:spPr>
          <a:xfrm rot="10800000" flipH="1">
            <a:off x="-528655" y="-163003"/>
            <a:ext cx="12890305" cy="7184005"/>
          </a:xfrm>
          <a:prstGeom prst="rect">
            <a:avLst/>
          </a:prstGeom>
        </p:spPr>
      </p:pic>
      <p:pic>
        <p:nvPicPr>
          <p:cNvPr id="4" name="图片 3" descr="2"/>
          <p:cNvPicPr>
            <a:picLocks noChangeAspect="1"/>
          </p:cNvPicPr>
          <p:nvPr/>
        </p:nvPicPr>
        <p:blipFill>
          <a:blip r:embed="rId3"/>
          <a:stretch>
            <a:fillRect/>
          </a:stretch>
        </p:blipFill>
        <p:spPr>
          <a:xfrm>
            <a:off x="1693" y="0"/>
            <a:ext cx="12187767" cy="6857153"/>
          </a:xfrm>
          <a:prstGeom prst="rect">
            <a:avLst/>
          </a:prstGeom>
        </p:spPr>
      </p:pic>
      <p:sp>
        <p:nvSpPr>
          <p:cNvPr id="20" name="圆角矩形 19"/>
          <p:cNvSpPr/>
          <p:nvPr/>
        </p:nvSpPr>
        <p:spPr>
          <a:xfrm>
            <a:off x="3791373" y="164253"/>
            <a:ext cx="4327313" cy="598593"/>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3735"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Body</a:t>
            </a:r>
            <a:endParaRPr lang="en-US" altLang="zh-CN" sz="3735"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圆角矩形 4"/>
          <p:cNvSpPr/>
          <p:nvPr/>
        </p:nvSpPr>
        <p:spPr>
          <a:xfrm>
            <a:off x="3695700" y="844973"/>
            <a:ext cx="4467013" cy="605367"/>
          </a:xfrm>
          <a:prstGeom prst="roundRect">
            <a:avLst/>
          </a:prstGeom>
          <a:gradFill>
            <a:gsLst>
              <a:gs pos="0">
                <a:srgbClr val="A6DC85"/>
              </a:gs>
              <a:gs pos="100000">
                <a:srgbClr val="E4EDA6"/>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rPr>
              <a:t>核心功能</a:t>
            </a:r>
            <a:r>
              <a:rPr lang="en-US" altLang="zh-CN" sz="3200">
                <a:solidFill>
                  <a:schemeClr val="tx1"/>
                </a:solidFill>
                <a:latin typeface="宋体" panose="02010600030101010101" pitchFamily="2" charset="-122"/>
                <a:ea typeface="宋体" panose="02010600030101010101" pitchFamily="2" charset="-122"/>
                <a:cs typeface="宋体" panose="02010600030101010101" pitchFamily="2" charset="-122"/>
              </a:rPr>
              <a:t> 1</a:t>
            </a:r>
            <a:r>
              <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rPr>
              <a:t>：解释含义</a:t>
            </a:r>
            <a:endPar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custDataLst>
              <p:tags r:id="rId4"/>
            </p:custDataLst>
          </p:nvPr>
        </p:nvSpPr>
        <p:spPr>
          <a:xfrm>
            <a:off x="296333" y="1587500"/>
            <a:ext cx="11656060" cy="871220"/>
          </a:xfrm>
          <a:prstGeom prst="rect">
            <a:avLst/>
          </a:prstGeom>
          <a:noFill/>
        </p:spPr>
        <p:txBody>
          <a:bodyPr wrap="square" rtlCol="0">
            <a:noAutofit/>
          </a:bodyPr>
          <a:p>
            <a:r>
              <a:rPr lang="zh-CN" altLang="en-US" sz="2665">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翻译句子</a:t>
            </a:r>
            <a:r>
              <a:rPr lang="en-US" altLang="zh-CN" sz="2665">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 </a:t>
            </a:r>
            <a:r>
              <a:rPr lang="en-US" altLang="zh-CN" sz="2665">
                <a:latin typeface="宋体" panose="02010600030101010101" pitchFamily="2" charset="-122"/>
                <a:ea typeface="宋体" panose="02010600030101010101" pitchFamily="2" charset="-122"/>
                <a:cs typeface="宋体" panose="02010600030101010101" pitchFamily="2" charset="-122"/>
                <a:sym typeface="+mn-ea"/>
              </a:rPr>
              <a:t>1 </a:t>
            </a:r>
            <a:r>
              <a:rPr lang="zh-CN" altLang="en-US" sz="2665"/>
              <a:t>它凸显了生态与经济的共生关系</a:t>
            </a:r>
            <a:r>
              <a:rPr lang="en-US" altLang="zh-CN" sz="2665"/>
              <a:t> —— </a:t>
            </a:r>
            <a:r>
              <a:rPr lang="zh-CN" altLang="en-US" sz="2665"/>
              <a:t>保护自然并非发展的阻碍，而是经济可持续增长的根基。</a:t>
            </a:r>
            <a:endParaRPr lang="zh-CN" altLang="en-US" sz="2665"/>
          </a:p>
        </p:txBody>
      </p:sp>
      <p:sp>
        <p:nvSpPr>
          <p:cNvPr id="8" name="圆角矩形 7"/>
          <p:cNvSpPr/>
          <p:nvPr>
            <p:custDataLst>
              <p:tags r:id="rId5"/>
            </p:custDataLst>
          </p:nvPr>
        </p:nvSpPr>
        <p:spPr>
          <a:xfrm>
            <a:off x="335280" y="2564553"/>
            <a:ext cx="11401213" cy="1297093"/>
          </a:xfrm>
          <a:prstGeom prst="roundRect">
            <a:avLst/>
          </a:prstGeom>
          <a:gradFill>
            <a:gsLst>
              <a:gs pos="98000">
                <a:srgbClr val="FFFF9F"/>
              </a:gs>
              <a:gs pos="0">
                <a:srgbClr val="FFCCCB"/>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just"/>
            <a:r>
              <a:rPr lang="en-US" altLang="zh-CN" sz="2665">
                <a:solidFill>
                  <a:schemeClr val="tx1"/>
                </a:solidFill>
                <a:latin typeface="Times New Roman" panose="02020603050405020304" charset="0"/>
                <a:cs typeface="Times New Roman" panose="02020603050405020304" charset="0"/>
              </a:rPr>
              <a:t>It reflects the harmonious coexistence of ecology and economy — protecting nature isn’t a barrier to development, but the basis for sustainable growth.</a:t>
            </a:r>
            <a:endParaRPr lang="en-US" altLang="zh-CN" sz="2665">
              <a:solidFill>
                <a:schemeClr val="tx1"/>
              </a:solidFill>
              <a:latin typeface="Times New Roman" panose="02020603050405020304" charset="0"/>
              <a:cs typeface="Times New Roman" panose="02020603050405020304" charset="0"/>
            </a:endParaRPr>
          </a:p>
        </p:txBody>
      </p:sp>
      <p:sp>
        <p:nvSpPr>
          <p:cNvPr id="7" name="文本框 6"/>
          <p:cNvSpPr txBox="1"/>
          <p:nvPr>
            <p:custDataLst>
              <p:tags r:id="rId6"/>
            </p:custDataLst>
          </p:nvPr>
        </p:nvSpPr>
        <p:spPr>
          <a:xfrm>
            <a:off x="296333" y="4005580"/>
            <a:ext cx="11656060" cy="871220"/>
          </a:xfrm>
          <a:prstGeom prst="rect">
            <a:avLst/>
          </a:prstGeom>
          <a:noFill/>
        </p:spPr>
        <p:txBody>
          <a:bodyPr wrap="square" rtlCol="0">
            <a:noAutofit/>
          </a:bodyPr>
          <a:p>
            <a:r>
              <a:rPr lang="zh-CN" altLang="en-US" sz="2665">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翻译句子</a:t>
            </a:r>
            <a:r>
              <a:rPr lang="en-US" altLang="zh-CN" sz="2665">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 </a:t>
            </a:r>
            <a:r>
              <a:rPr lang="en-US" altLang="zh-CN" sz="2665">
                <a:latin typeface="宋体" panose="02010600030101010101" pitchFamily="2" charset="-122"/>
                <a:ea typeface="宋体" panose="02010600030101010101" pitchFamily="2" charset="-122"/>
                <a:cs typeface="宋体" panose="02010600030101010101" pitchFamily="2" charset="-122"/>
                <a:sym typeface="+mn-ea"/>
              </a:rPr>
              <a:t>2 </a:t>
            </a:r>
            <a:r>
              <a:rPr lang="zh-CN" altLang="en-US" sz="2665"/>
              <a:t>它将绿水青山视作无价资产，强调良好的生态系统等同于珍贵的社会与经济财富。</a:t>
            </a:r>
            <a:endParaRPr lang="zh-CN" altLang="en-US" sz="2665"/>
          </a:p>
        </p:txBody>
      </p:sp>
      <p:sp>
        <p:nvSpPr>
          <p:cNvPr id="9" name="圆角矩形 8"/>
          <p:cNvSpPr/>
          <p:nvPr>
            <p:custDataLst>
              <p:tags r:id="rId7"/>
            </p:custDataLst>
          </p:nvPr>
        </p:nvSpPr>
        <p:spPr>
          <a:xfrm>
            <a:off x="424180" y="5061373"/>
            <a:ext cx="11401213" cy="1120140"/>
          </a:xfrm>
          <a:prstGeom prst="roundRect">
            <a:avLst/>
          </a:prstGeom>
          <a:gradFill>
            <a:gsLst>
              <a:gs pos="98000">
                <a:srgbClr val="FFFF9F"/>
              </a:gs>
              <a:gs pos="0">
                <a:srgbClr val="FFCCCB"/>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just"/>
            <a:r>
              <a:rPr lang="en-US" altLang="zh-CN" sz="2665">
                <a:solidFill>
                  <a:schemeClr val="tx1"/>
                </a:solidFill>
                <a:latin typeface="Times New Roman" panose="02020603050405020304" charset="0"/>
                <a:cs typeface="Times New Roman" panose="02020603050405020304" charset="0"/>
              </a:rPr>
              <a:t>It regards lucid waters and lush mountains as priceless assets, emphasizing that a sound ecosystem equals precious social and economic wealth.</a:t>
            </a:r>
            <a:endParaRPr lang="en-US" altLang="zh-CN" sz="2665">
              <a:solidFill>
                <a:schemeClr val="tx1"/>
              </a:solidFill>
              <a:latin typeface="Times New Roman" panose="02020603050405020304" charset="0"/>
              <a:cs typeface="Times New Roman" panose="02020603050405020304" charset="0"/>
            </a:endParaRPr>
          </a:p>
        </p:txBody>
      </p:sp>
      <p:pic>
        <p:nvPicPr>
          <p:cNvPr id="5124" name="图片 6" descr="logo横版 png"/>
          <p:cNvPicPr>
            <a:picLocks noChangeAspect="1"/>
          </p:cNvPicPr>
          <p:nvPr/>
        </p:nvPicPr>
        <p:blipFill>
          <a:blip r:embed="rId8"/>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 calcmode="lin" valueType="num">
                                      <p:cBhvr>
                                        <p:cTn id="17" dur="500" fill="hold"/>
                                        <p:tgtEl>
                                          <p:spTgt spid="6"/>
                                        </p:tgtEl>
                                        <p:attrNameLst>
                                          <p:attrName>style.rotation</p:attrName>
                                        </p:attrNameLst>
                                      </p:cBhvr>
                                      <p:tavLst>
                                        <p:tav tm="0">
                                          <p:val>
                                            <p:fltVal val="360"/>
                                          </p:val>
                                        </p:tav>
                                        <p:tav tm="100000">
                                          <p:val>
                                            <p:fltVal val="0"/>
                                          </p:val>
                                        </p:tav>
                                      </p:tavLst>
                                    </p:anim>
                                    <p:animEffect transition="in" filter="fade">
                                      <p:cBhvr>
                                        <p:cTn id="18" dur="500"/>
                                        <p:tgtEl>
                                          <p:spTgt spid="6"/>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 calcmode="lin" valueType="num">
                                      <p:cBhvr>
                                        <p:cTn id="23" dur="500" fill="hold"/>
                                        <p:tgtEl>
                                          <p:spTgt spid="7"/>
                                        </p:tgtEl>
                                        <p:attrNameLst>
                                          <p:attrName>style.rotation</p:attrName>
                                        </p:attrNameLst>
                                      </p:cBhvr>
                                      <p:tavLst>
                                        <p:tav tm="0">
                                          <p:val>
                                            <p:fltVal val="360"/>
                                          </p:val>
                                        </p:tav>
                                        <p:tav tm="100000">
                                          <p:val>
                                            <p:fltVal val="0"/>
                                          </p:val>
                                        </p:tav>
                                      </p:tavLst>
                                    </p:anim>
                                    <p:animEffect transition="in" filter="fade">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49" presetClass="entr" presetSubtype="0" decel="10000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 calcmode="lin" valueType="num">
                                      <p:cBhvr>
                                        <p:cTn id="31" dur="500" fill="hold"/>
                                        <p:tgtEl>
                                          <p:spTgt spid="8"/>
                                        </p:tgtEl>
                                        <p:attrNameLst>
                                          <p:attrName>style.rotation</p:attrName>
                                        </p:attrNameLst>
                                      </p:cBhvr>
                                      <p:tavLst>
                                        <p:tav tm="0">
                                          <p:val>
                                            <p:fltVal val="360"/>
                                          </p:val>
                                        </p:tav>
                                        <p:tav tm="100000">
                                          <p:val>
                                            <p:fltVal val="0"/>
                                          </p:val>
                                        </p:tav>
                                      </p:tavLst>
                                    </p:anim>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49" presetClass="entr" presetSubtype="0" decel="10000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fltVal val="0"/>
                                          </p:val>
                                        </p:tav>
                                        <p:tav tm="100000">
                                          <p:val>
                                            <p:strVal val="#ppt_w"/>
                                          </p:val>
                                        </p:tav>
                                      </p:tavLst>
                                    </p:anim>
                                    <p:anim calcmode="lin" valueType="num">
                                      <p:cBhvr>
                                        <p:cTn id="38" dur="500" fill="hold"/>
                                        <p:tgtEl>
                                          <p:spTgt spid="9"/>
                                        </p:tgtEl>
                                        <p:attrNameLst>
                                          <p:attrName>ppt_h</p:attrName>
                                        </p:attrNameLst>
                                      </p:cBhvr>
                                      <p:tavLst>
                                        <p:tav tm="0">
                                          <p:val>
                                            <p:fltVal val="0"/>
                                          </p:val>
                                        </p:tav>
                                        <p:tav tm="100000">
                                          <p:val>
                                            <p:strVal val="#ppt_h"/>
                                          </p:val>
                                        </p:tav>
                                      </p:tavLst>
                                    </p:anim>
                                    <p:anim calcmode="lin" valueType="num">
                                      <p:cBhvr>
                                        <p:cTn id="39" dur="500" fill="hold"/>
                                        <p:tgtEl>
                                          <p:spTgt spid="9"/>
                                        </p:tgtEl>
                                        <p:attrNameLst>
                                          <p:attrName>style.rotation</p:attrName>
                                        </p:attrNameLst>
                                      </p:cBhvr>
                                      <p:tavLst>
                                        <p:tav tm="0">
                                          <p:val>
                                            <p:fltVal val="360"/>
                                          </p:val>
                                        </p:tav>
                                        <p:tav tm="100000">
                                          <p:val>
                                            <p:fltVal val="0"/>
                                          </p:val>
                                        </p:tav>
                                      </p:tavLst>
                                    </p:anim>
                                    <p:animEffect transition="in" filter="fade">
                                      <p:cBhvr>
                                        <p:cTn id="4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6" grpId="0"/>
      <p:bldP spid="6" grpId="1"/>
      <p:bldP spid="7" grpId="0"/>
      <p:bldP spid="7" grpId="1"/>
      <p:bldP spid="8" grpId="0" bldLvl="0" animBg="1"/>
      <p:bldP spid="8" grpId="1" animBg="1"/>
      <p:bldP spid="9" grpId="0" bldLvl="0" animBg="1"/>
      <p:bldP spid="9"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12192000" cy="6858000"/>
          </a:xfrm>
          <a:prstGeom prst="rect">
            <a:avLst/>
          </a:prstGeom>
        </p:spPr>
      </p:pic>
      <p:pic>
        <p:nvPicPr>
          <p:cNvPr id="3" name="图片 2"/>
          <p:cNvPicPr>
            <a:picLocks noChangeAspect="1"/>
          </p:cNvPicPr>
          <p:nvPr/>
        </p:nvPicPr>
        <p:blipFill>
          <a:blip r:embed="rId2"/>
          <a:stretch>
            <a:fillRect/>
          </a:stretch>
        </p:blipFill>
        <p:spPr>
          <a:xfrm rot="10800000" flipH="1">
            <a:off x="-528655" y="-163003"/>
            <a:ext cx="12890305" cy="7184005"/>
          </a:xfrm>
          <a:prstGeom prst="rect">
            <a:avLst/>
          </a:prstGeom>
        </p:spPr>
      </p:pic>
      <p:pic>
        <p:nvPicPr>
          <p:cNvPr id="4" name="图片 3" descr="2"/>
          <p:cNvPicPr>
            <a:picLocks noChangeAspect="1"/>
          </p:cNvPicPr>
          <p:nvPr/>
        </p:nvPicPr>
        <p:blipFill>
          <a:blip r:embed="rId3"/>
          <a:stretch>
            <a:fillRect/>
          </a:stretch>
        </p:blipFill>
        <p:spPr>
          <a:xfrm>
            <a:off x="1693" y="0"/>
            <a:ext cx="12187767" cy="6857153"/>
          </a:xfrm>
          <a:prstGeom prst="rect">
            <a:avLst/>
          </a:prstGeom>
        </p:spPr>
      </p:pic>
      <p:sp>
        <p:nvSpPr>
          <p:cNvPr id="5" name="圆角矩形 4"/>
          <p:cNvSpPr/>
          <p:nvPr/>
        </p:nvSpPr>
        <p:spPr>
          <a:xfrm>
            <a:off x="3599180" y="164253"/>
            <a:ext cx="4467013" cy="605367"/>
          </a:xfrm>
          <a:prstGeom prst="roundRect">
            <a:avLst/>
          </a:prstGeom>
          <a:gradFill>
            <a:gsLst>
              <a:gs pos="0">
                <a:srgbClr val="A6DC85"/>
              </a:gs>
              <a:gs pos="100000">
                <a:srgbClr val="E4EDA6"/>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rPr>
              <a:t>核心功能</a:t>
            </a:r>
            <a:r>
              <a:rPr lang="en-US" altLang="zh-CN" sz="3200">
                <a:solidFill>
                  <a:schemeClr val="tx1"/>
                </a:solidFill>
                <a:latin typeface="宋体" panose="02010600030101010101" pitchFamily="2" charset="-122"/>
                <a:ea typeface="宋体" panose="02010600030101010101" pitchFamily="2" charset="-122"/>
                <a:cs typeface="宋体" panose="02010600030101010101" pitchFamily="2" charset="-122"/>
              </a:rPr>
              <a:t> 1</a:t>
            </a:r>
            <a:r>
              <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rPr>
              <a:t>：解释含义</a:t>
            </a:r>
            <a:endPar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7" name="文本框 6"/>
          <p:cNvSpPr txBox="1"/>
          <p:nvPr>
            <p:custDataLst>
              <p:tags r:id="rId4"/>
            </p:custDataLst>
          </p:nvPr>
        </p:nvSpPr>
        <p:spPr>
          <a:xfrm>
            <a:off x="238760" y="836507"/>
            <a:ext cx="11656060" cy="871220"/>
          </a:xfrm>
          <a:prstGeom prst="rect">
            <a:avLst/>
          </a:prstGeom>
          <a:noFill/>
        </p:spPr>
        <p:txBody>
          <a:bodyPr wrap="square" rtlCol="0">
            <a:noAutofit/>
          </a:bodyPr>
          <a:p>
            <a:r>
              <a:rPr lang="zh-CN" altLang="en-US" sz="2665">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翻译句子</a:t>
            </a:r>
            <a:r>
              <a:rPr lang="en-US" altLang="zh-CN" sz="2665">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 </a:t>
            </a:r>
            <a:r>
              <a:rPr lang="en-US" altLang="zh-CN" sz="2665">
                <a:latin typeface="宋体" panose="02010600030101010101" pitchFamily="2" charset="-122"/>
                <a:ea typeface="宋体" panose="02010600030101010101" pitchFamily="2" charset="-122"/>
                <a:cs typeface="宋体" panose="02010600030101010101" pitchFamily="2" charset="-122"/>
                <a:sym typeface="+mn-ea"/>
              </a:rPr>
              <a:t>3 </a:t>
            </a:r>
            <a:r>
              <a:rPr lang="zh-CN" altLang="en-US" sz="2665"/>
              <a:t>它倡导平衡当下需求与长远利益，反对以破坏环境为代价的短视发展模式。</a:t>
            </a:r>
            <a:endParaRPr lang="zh-CN" altLang="en-US" sz="2665"/>
          </a:p>
        </p:txBody>
      </p:sp>
      <p:sp>
        <p:nvSpPr>
          <p:cNvPr id="6" name="文本框 5"/>
          <p:cNvSpPr txBox="1"/>
          <p:nvPr>
            <p:custDataLst>
              <p:tags r:id="rId5"/>
            </p:custDataLst>
          </p:nvPr>
        </p:nvSpPr>
        <p:spPr>
          <a:xfrm>
            <a:off x="296333" y="3888740"/>
            <a:ext cx="11656060" cy="871220"/>
          </a:xfrm>
          <a:prstGeom prst="rect">
            <a:avLst/>
          </a:prstGeom>
          <a:noFill/>
        </p:spPr>
        <p:txBody>
          <a:bodyPr wrap="square" rtlCol="0">
            <a:noAutofit/>
          </a:bodyPr>
          <a:p>
            <a:r>
              <a:rPr lang="zh-CN" altLang="en-US" sz="2665">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翻译句子</a:t>
            </a:r>
            <a:r>
              <a:rPr lang="en-US" altLang="zh-CN" sz="2665">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 </a:t>
            </a:r>
            <a:r>
              <a:rPr lang="en-US" altLang="zh-CN" sz="2665">
                <a:latin typeface="宋体" panose="02010600030101010101" pitchFamily="2" charset="-122"/>
                <a:ea typeface="宋体" panose="02010600030101010101" pitchFamily="2" charset="-122"/>
                <a:cs typeface="宋体" panose="02010600030101010101" pitchFamily="2" charset="-122"/>
                <a:sym typeface="+mn-ea"/>
              </a:rPr>
              <a:t>4 </a:t>
            </a:r>
            <a:r>
              <a:rPr lang="zh-CN" altLang="en-US" sz="2665"/>
              <a:t>它体现了人与自然的和谐共生，表明环境保护与繁荣发展能够并行不悖。</a:t>
            </a:r>
            <a:endParaRPr lang="zh-CN" altLang="en-US" sz="2665"/>
          </a:p>
        </p:txBody>
      </p:sp>
      <p:sp>
        <p:nvSpPr>
          <p:cNvPr id="8" name="圆角矩形 7"/>
          <p:cNvSpPr/>
          <p:nvPr>
            <p:custDataLst>
              <p:tags r:id="rId6"/>
            </p:custDataLst>
          </p:nvPr>
        </p:nvSpPr>
        <p:spPr>
          <a:xfrm>
            <a:off x="335280" y="2084493"/>
            <a:ext cx="11401213" cy="1452033"/>
          </a:xfrm>
          <a:prstGeom prst="roundRect">
            <a:avLst/>
          </a:prstGeom>
          <a:gradFill>
            <a:gsLst>
              <a:gs pos="98000">
                <a:srgbClr val="FFFF9F"/>
              </a:gs>
              <a:gs pos="0">
                <a:srgbClr val="FFCCCB"/>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just"/>
            <a:r>
              <a:rPr lang="en-US" altLang="zh-CN" sz="2665">
                <a:solidFill>
                  <a:schemeClr val="tx1"/>
                </a:solidFill>
                <a:latin typeface="Times New Roman" panose="02020603050405020304" charset="0"/>
                <a:cs typeface="Times New Roman" panose="02020603050405020304" charset="0"/>
              </a:rPr>
              <a:t>It advocates balancing current needs with long-term benefits, rejecting the short-sighted development that damages the environment.</a:t>
            </a:r>
            <a:endParaRPr lang="en-US" altLang="zh-CN" sz="2665">
              <a:solidFill>
                <a:schemeClr val="tx1"/>
              </a:solidFill>
              <a:latin typeface="Times New Roman" panose="02020603050405020304" charset="0"/>
              <a:cs typeface="Times New Roman" panose="02020603050405020304" charset="0"/>
            </a:endParaRPr>
          </a:p>
        </p:txBody>
      </p:sp>
      <p:sp>
        <p:nvSpPr>
          <p:cNvPr id="9" name="圆角矩形 8"/>
          <p:cNvSpPr/>
          <p:nvPr>
            <p:custDataLst>
              <p:tags r:id="rId7"/>
            </p:custDataLst>
          </p:nvPr>
        </p:nvSpPr>
        <p:spPr>
          <a:xfrm>
            <a:off x="423333" y="4942840"/>
            <a:ext cx="11401213" cy="1452033"/>
          </a:xfrm>
          <a:prstGeom prst="roundRect">
            <a:avLst/>
          </a:prstGeom>
          <a:gradFill>
            <a:gsLst>
              <a:gs pos="98000">
                <a:srgbClr val="FFFF9F"/>
              </a:gs>
              <a:gs pos="0">
                <a:srgbClr val="FFCCCB"/>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just"/>
            <a:r>
              <a:rPr lang="en-US" altLang="zh-CN" sz="2665">
                <a:solidFill>
                  <a:schemeClr val="tx1"/>
                </a:solidFill>
                <a:latin typeface="Times New Roman" panose="02020603050405020304" charset="0"/>
                <a:cs typeface="Times New Roman" panose="02020603050405020304" charset="0"/>
              </a:rPr>
              <a:t>It reflects the harmony between humans and nature, showing that environmental protection and prosperity can go hand in hand.</a:t>
            </a:r>
            <a:endParaRPr lang="en-US" altLang="zh-CN" sz="2665">
              <a:solidFill>
                <a:schemeClr val="tx1"/>
              </a:solidFill>
              <a:latin typeface="Times New Roman" panose="02020603050405020304" charset="0"/>
              <a:cs typeface="Times New Roman" panose="02020603050405020304" charset="0"/>
            </a:endParaRPr>
          </a:p>
        </p:txBody>
      </p:sp>
      <p:pic>
        <p:nvPicPr>
          <p:cNvPr id="5124" name="图片 6" descr="logo横版 png"/>
          <p:cNvPicPr>
            <a:picLocks noChangeAspect="1"/>
          </p:cNvPicPr>
          <p:nvPr/>
        </p:nvPicPr>
        <p:blipFill>
          <a:blip r:embed="rId8"/>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360"/>
                                          </p:val>
                                        </p:tav>
                                        <p:tav tm="100000">
                                          <p:val>
                                            <p:fltVal val="0"/>
                                          </p:val>
                                        </p:tav>
                                      </p:tavLst>
                                    </p:anim>
                                    <p:animEffect transition="in" filter="fade">
                                      <p:cBhvr>
                                        <p:cTn id="10" dur="500"/>
                                        <p:tgtEl>
                                          <p:spTgt spid="7"/>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 calcmode="lin" valueType="num">
                                      <p:cBhvr>
                                        <p:cTn id="15" dur="500" fill="hold"/>
                                        <p:tgtEl>
                                          <p:spTgt spid="6"/>
                                        </p:tgtEl>
                                        <p:attrNameLst>
                                          <p:attrName>style.rotation</p:attrName>
                                        </p:attrNameLst>
                                      </p:cBhvr>
                                      <p:tavLst>
                                        <p:tav tm="0">
                                          <p:val>
                                            <p:fltVal val="360"/>
                                          </p:val>
                                        </p:tav>
                                        <p:tav tm="100000">
                                          <p:val>
                                            <p:fltVal val="0"/>
                                          </p:val>
                                        </p:tav>
                                      </p:tavLst>
                                    </p:anim>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49" presetClass="entr" presetSubtype="0" decel="10000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 calcmode="lin" valueType="num">
                                      <p:cBhvr>
                                        <p:cTn id="23" dur="500" fill="hold"/>
                                        <p:tgtEl>
                                          <p:spTgt spid="8"/>
                                        </p:tgtEl>
                                        <p:attrNameLst>
                                          <p:attrName>style.rotation</p:attrName>
                                        </p:attrNameLst>
                                      </p:cBhvr>
                                      <p:tavLst>
                                        <p:tav tm="0">
                                          <p:val>
                                            <p:fltVal val="360"/>
                                          </p:val>
                                        </p:tav>
                                        <p:tav tm="100000">
                                          <p:val>
                                            <p:fltVal val="0"/>
                                          </p:val>
                                        </p:tav>
                                      </p:tavLst>
                                    </p:anim>
                                    <p:animEffect transition="in" filter="fade">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49" presetClass="entr" presetSubtype="0" decel="10000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 calcmode="lin" valueType="num">
                                      <p:cBhvr>
                                        <p:cTn id="31" dur="500" fill="hold"/>
                                        <p:tgtEl>
                                          <p:spTgt spid="9"/>
                                        </p:tgtEl>
                                        <p:attrNameLst>
                                          <p:attrName>style.rotation</p:attrName>
                                        </p:attrNameLst>
                                      </p:cBhvr>
                                      <p:tavLst>
                                        <p:tav tm="0">
                                          <p:val>
                                            <p:fltVal val="360"/>
                                          </p:val>
                                        </p:tav>
                                        <p:tav tm="100000">
                                          <p:val>
                                            <p:fltVal val="0"/>
                                          </p:val>
                                        </p:tav>
                                      </p:tavLst>
                                    </p:anim>
                                    <p:animEffect transition="in" filter="fade">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P spid="7" grpId="1"/>
      <p:bldP spid="6" grpId="1"/>
      <p:bldP spid="8" grpId="0" bldLvl="0" animBg="1"/>
      <p:bldP spid="8" grpId="1" animBg="1"/>
      <p:bldP spid="9" grpId="0" bldLvl="0" animBg="1"/>
      <p:bldP spid="9"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12192000" cy="6858000"/>
          </a:xfrm>
          <a:prstGeom prst="rect">
            <a:avLst/>
          </a:prstGeom>
        </p:spPr>
      </p:pic>
      <p:pic>
        <p:nvPicPr>
          <p:cNvPr id="3" name="图片 2"/>
          <p:cNvPicPr>
            <a:picLocks noChangeAspect="1"/>
          </p:cNvPicPr>
          <p:nvPr/>
        </p:nvPicPr>
        <p:blipFill>
          <a:blip r:embed="rId2"/>
          <a:stretch>
            <a:fillRect/>
          </a:stretch>
        </p:blipFill>
        <p:spPr>
          <a:xfrm rot="10800000" flipH="1">
            <a:off x="-528655" y="-163003"/>
            <a:ext cx="12890305" cy="7184005"/>
          </a:xfrm>
          <a:prstGeom prst="rect">
            <a:avLst/>
          </a:prstGeom>
        </p:spPr>
      </p:pic>
      <p:pic>
        <p:nvPicPr>
          <p:cNvPr id="4" name="图片 3" descr="2"/>
          <p:cNvPicPr>
            <a:picLocks noChangeAspect="1"/>
          </p:cNvPicPr>
          <p:nvPr/>
        </p:nvPicPr>
        <p:blipFill>
          <a:blip r:embed="rId3"/>
          <a:stretch>
            <a:fillRect/>
          </a:stretch>
        </p:blipFill>
        <p:spPr>
          <a:xfrm>
            <a:off x="4233" y="-27940"/>
            <a:ext cx="12187767" cy="6857153"/>
          </a:xfrm>
          <a:prstGeom prst="rect">
            <a:avLst/>
          </a:prstGeom>
        </p:spPr>
      </p:pic>
      <p:sp>
        <p:nvSpPr>
          <p:cNvPr id="5" name="圆角矩形 4"/>
          <p:cNvSpPr/>
          <p:nvPr/>
        </p:nvSpPr>
        <p:spPr>
          <a:xfrm>
            <a:off x="3599180" y="164253"/>
            <a:ext cx="4732020" cy="605367"/>
          </a:xfrm>
          <a:prstGeom prst="roundRect">
            <a:avLst/>
          </a:prstGeom>
          <a:gradFill>
            <a:gsLst>
              <a:gs pos="0">
                <a:srgbClr val="A6DC85"/>
              </a:gs>
              <a:gs pos="100000">
                <a:srgbClr val="E4EDA6"/>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rPr>
              <a:t>核心功能</a:t>
            </a:r>
            <a:r>
              <a:rPr lang="en-US" altLang="zh-CN" sz="3200">
                <a:solidFill>
                  <a:schemeClr val="tx1"/>
                </a:solidFill>
                <a:latin typeface="宋体" panose="02010600030101010101" pitchFamily="2" charset="-122"/>
                <a:ea typeface="宋体" panose="02010600030101010101" pitchFamily="2" charset="-122"/>
                <a:cs typeface="宋体" panose="02010600030101010101" pitchFamily="2" charset="-122"/>
              </a:rPr>
              <a:t> 2</a:t>
            </a:r>
            <a:r>
              <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rPr>
              <a:t>：举例说明</a:t>
            </a:r>
            <a:endPar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7" name="文本框 6"/>
          <p:cNvSpPr txBox="1"/>
          <p:nvPr>
            <p:custDataLst>
              <p:tags r:id="rId4"/>
            </p:custDataLst>
          </p:nvPr>
        </p:nvSpPr>
        <p:spPr>
          <a:xfrm>
            <a:off x="239607" y="769620"/>
            <a:ext cx="11743267" cy="2119207"/>
          </a:xfrm>
          <a:prstGeom prst="rect">
            <a:avLst/>
          </a:prstGeom>
          <a:noFill/>
        </p:spPr>
        <p:txBody>
          <a:bodyPr wrap="square" rtlCol="0">
            <a:noAutofit/>
          </a:bodyPr>
          <a:p>
            <a:r>
              <a:rPr lang="zh-CN" altLang="en-US" sz="3200">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翻译句子</a:t>
            </a:r>
            <a:r>
              <a:rPr lang="en-US" altLang="zh-CN" sz="3200">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 </a:t>
            </a:r>
            <a:r>
              <a:rPr lang="en-US" altLang="zh-CN" sz="3200">
                <a:latin typeface="宋体" panose="02010600030101010101" pitchFamily="2" charset="-122"/>
                <a:ea typeface="宋体" panose="02010600030101010101" pitchFamily="2" charset="-122"/>
                <a:cs typeface="宋体" panose="02010600030101010101" pitchFamily="2" charset="-122"/>
                <a:sym typeface="+mn-ea"/>
              </a:rPr>
              <a:t>1 </a:t>
            </a:r>
            <a:r>
              <a:rPr lang="zh-CN" altLang="en-US" sz="3200">
                <a:latin typeface="宋体" panose="02010600030101010101" pitchFamily="2" charset="-122"/>
                <a:ea typeface="宋体" panose="02010600030101010101" pitchFamily="2" charset="-122"/>
                <a:cs typeface="宋体" panose="02010600030101010101" pitchFamily="2" charset="-122"/>
                <a:sym typeface="+mn-ea"/>
              </a:rPr>
              <a:t>浙江安吉余村就是一个典型例子。这个村曾经依赖采矿产业，破坏了当地环境，后来转而修复山林、发展生态旅游。游客们沉醉于这里的青山绿水，当地居民则通过民宿经营和竹制品销售增收。这充分证明，良好的生态环境能带来真正的繁荣。</a:t>
            </a:r>
            <a:r>
              <a:rPr lang="en-US" altLang="zh-CN" sz="3200">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3200"/>
          </a:p>
        </p:txBody>
      </p:sp>
      <p:sp>
        <p:nvSpPr>
          <p:cNvPr id="9" name="圆角矩形 8"/>
          <p:cNvSpPr/>
          <p:nvPr>
            <p:custDataLst>
              <p:tags r:id="rId5"/>
            </p:custDataLst>
          </p:nvPr>
        </p:nvSpPr>
        <p:spPr>
          <a:xfrm>
            <a:off x="239607" y="2948940"/>
            <a:ext cx="8608907" cy="3738033"/>
          </a:xfrm>
          <a:prstGeom prst="roundRect">
            <a:avLst/>
          </a:prstGeom>
          <a:gradFill>
            <a:gsLst>
              <a:gs pos="98000">
                <a:srgbClr val="FFFF9F"/>
              </a:gs>
              <a:gs pos="0">
                <a:srgbClr val="FFCCCB"/>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just"/>
            <a:r>
              <a:rPr lang="en-US" altLang="zh-CN" sz="3200">
                <a:solidFill>
                  <a:schemeClr val="tx1"/>
                </a:solidFill>
                <a:latin typeface="Times New Roman" panose="02020603050405020304" charset="0"/>
                <a:cs typeface="Times New Roman" panose="02020603050405020304" charset="0"/>
              </a:rPr>
              <a:t>A classic example is Yucun Village in Anji, Zhejiang. Once dependent on mining that ruined the environment, it later restored forests and developed eco-tourism. Visitors enjoy the green mountains and clear waters, while locals earn from homestays and bamboo products. This proves greenery brings real prosperity.</a:t>
            </a:r>
            <a:endParaRPr lang="en-US" altLang="zh-CN" sz="3200">
              <a:solidFill>
                <a:schemeClr val="tx1"/>
              </a:solidFill>
              <a:latin typeface="Times New Roman" panose="02020603050405020304" charset="0"/>
              <a:cs typeface="Times New Roman" panose="02020603050405020304" charset="0"/>
            </a:endParaRPr>
          </a:p>
        </p:txBody>
      </p:sp>
      <p:pic>
        <p:nvPicPr>
          <p:cNvPr id="6" name="图片 5" descr="t0433934ce5e6468565"/>
          <p:cNvPicPr>
            <a:picLocks noChangeAspect="1"/>
          </p:cNvPicPr>
          <p:nvPr/>
        </p:nvPicPr>
        <p:blipFill>
          <a:blip r:embed="rId6"/>
          <a:stretch>
            <a:fillRect/>
          </a:stretch>
        </p:blipFill>
        <p:spPr>
          <a:xfrm>
            <a:off x="8976360" y="2948940"/>
            <a:ext cx="2926080" cy="3617807"/>
          </a:xfrm>
          <a:prstGeom prst="rect">
            <a:avLst/>
          </a:prstGeom>
        </p:spPr>
      </p:pic>
      <p:pic>
        <p:nvPicPr>
          <p:cNvPr id="5124" name="图片 6" descr="logo横版 png"/>
          <p:cNvPicPr>
            <a:picLocks noChangeAspect="1"/>
          </p:cNvPicPr>
          <p:nvPr/>
        </p:nvPicPr>
        <p:blipFill>
          <a:blip r:embed="rId7"/>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360"/>
                                          </p:val>
                                        </p:tav>
                                        <p:tav tm="100000">
                                          <p:val>
                                            <p:fltVal val="0"/>
                                          </p:val>
                                        </p:tav>
                                      </p:tavLst>
                                    </p:anim>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 calcmode="lin" valueType="num">
                                      <p:cBhvr>
                                        <p:cTn id="17" dur="500" fill="hold"/>
                                        <p:tgtEl>
                                          <p:spTgt spid="9"/>
                                        </p:tgtEl>
                                        <p:attrNameLst>
                                          <p:attrName>style.rotation</p:attrName>
                                        </p:attrNameLst>
                                      </p:cBhvr>
                                      <p:tavLst>
                                        <p:tav tm="0">
                                          <p:val>
                                            <p:fltVal val="360"/>
                                          </p:val>
                                        </p:tav>
                                        <p:tav tm="100000">
                                          <p:val>
                                            <p:fltVal val="0"/>
                                          </p:val>
                                        </p:tav>
                                      </p:tavLst>
                                    </p:anim>
                                    <p:animEffect transition="in" filter="fade">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9" grpId="0" bldLvl="0" animBg="1"/>
      <p:bldP spid="9"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12192000" cy="6858000"/>
          </a:xfrm>
          <a:prstGeom prst="rect">
            <a:avLst/>
          </a:prstGeom>
        </p:spPr>
      </p:pic>
      <p:pic>
        <p:nvPicPr>
          <p:cNvPr id="3" name="图片 2"/>
          <p:cNvPicPr>
            <a:picLocks noChangeAspect="1"/>
          </p:cNvPicPr>
          <p:nvPr/>
        </p:nvPicPr>
        <p:blipFill>
          <a:blip r:embed="rId2"/>
          <a:stretch>
            <a:fillRect/>
          </a:stretch>
        </p:blipFill>
        <p:spPr>
          <a:xfrm rot="10800000" flipH="1">
            <a:off x="-528655" y="-163003"/>
            <a:ext cx="12890305" cy="7184005"/>
          </a:xfrm>
          <a:prstGeom prst="rect">
            <a:avLst/>
          </a:prstGeom>
        </p:spPr>
      </p:pic>
      <p:pic>
        <p:nvPicPr>
          <p:cNvPr id="4" name="图片 3" descr="2"/>
          <p:cNvPicPr>
            <a:picLocks noChangeAspect="1"/>
          </p:cNvPicPr>
          <p:nvPr/>
        </p:nvPicPr>
        <p:blipFill>
          <a:blip r:embed="rId3"/>
          <a:stretch>
            <a:fillRect/>
          </a:stretch>
        </p:blipFill>
        <p:spPr>
          <a:xfrm>
            <a:off x="1693" y="0"/>
            <a:ext cx="12187767" cy="6857153"/>
          </a:xfrm>
          <a:prstGeom prst="rect">
            <a:avLst/>
          </a:prstGeom>
        </p:spPr>
      </p:pic>
      <p:grpSp>
        <p:nvGrpSpPr>
          <p:cNvPr id="6" name="组合 5"/>
          <p:cNvGrpSpPr/>
          <p:nvPr/>
        </p:nvGrpSpPr>
        <p:grpSpPr>
          <a:xfrm>
            <a:off x="3311313" y="164253"/>
            <a:ext cx="5215467" cy="575733"/>
            <a:chOff x="3911" y="194"/>
            <a:chExt cx="7598" cy="1020"/>
          </a:xfrm>
        </p:grpSpPr>
        <p:sp>
          <p:nvSpPr>
            <p:cNvPr id="18" name="椭圆 17"/>
            <p:cNvSpPr/>
            <p:nvPr>
              <p:custDataLst>
                <p:tags r:id="rId4"/>
              </p:custDataLst>
            </p:nvPr>
          </p:nvSpPr>
          <p:spPr>
            <a:xfrm>
              <a:off x="3911" y="194"/>
              <a:ext cx="1044" cy="952"/>
            </a:xfrm>
            <a:prstGeom prst="ellipse">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3735" b="1">
                  <a:solidFill>
                    <a:srgbClr val="C00000"/>
                  </a:solidFill>
                  <a:latin typeface="宋体" panose="02010600030101010101" pitchFamily="2" charset="-122"/>
                  <a:ea typeface="宋体" panose="02010600030101010101" pitchFamily="2" charset="-122"/>
                </a:rPr>
                <a:t>4</a:t>
              </a:r>
              <a:endParaRPr lang="en-US" altLang="zh-CN" sz="100"/>
            </a:p>
          </p:txBody>
        </p:sp>
        <p:sp>
          <p:nvSpPr>
            <p:cNvPr id="25" name="圆角矩形 24"/>
            <p:cNvSpPr/>
            <p:nvPr>
              <p:custDataLst>
                <p:tags r:id="rId5"/>
              </p:custDataLst>
            </p:nvPr>
          </p:nvSpPr>
          <p:spPr>
            <a:xfrm>
              <a:off x="5725" y="194"/>
              <a:ext cx="5784" cy="1021"/>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735">
                  <a:solidFill>
                    <a:srgbClr val="C00000"/>
                  </a:solidFill>
                </a:rPr>
                <a:t>作品赏析</a:t>
              </a:r>
              <a:endParaRPr lang="zh-CN" altLang="en-US" sz="3735">
                <a:solidFill>
                  <a:srgbClr val="C00000"/>
                </a:solidFill>
              </a:endParaRPr>
            </a:p>
          </p:txBody>
        </p:sp>
      </p:grpSp>
      <p:sp>
        <p:nvSpPr>
          <p:cNvPr id="5" name="文本框 4"/>
          <p:cNvSpPr txBox="1"/>
          <p:nvPr/>
        </p:nvSpPr>
        <p:spPr>
          <a:xfrm>
            <a:off x="339513" y="579967"/>
            <a:ext cx="11548533" cy="6085840"/>
          </a:xfrm>
          <a:prstGeom prst="rect">
            <a:avLst/>
          </a:prstGeom>
          <a:noFill/>
        </p:spPr>
        <p:txBody>
          <a:bodyPr wrap="square" rtlCol="0">
            <a:noAutofit/>
          </a:bodyPr>
          <a:p>
            <a:pPr algn="just"/>
            <a:r>
              <a:rPr lang="en-US" altLang="zh-CN" sz="2665">
                <a:latin typeface="Times New Roman" panose="02020603050405020304" charset="0"/>
                <a:cs typeface="Times New Roman" panose="02020603050405020304" charset="0"/>
              </a:rPr>
              <a:t>Dear Chris,</a:t>
            </a:r>
            <a:endParaRPr lang="en-US" altLang="zh-CN" sz="2665">
              <a:latin typeface="Times New Roman" panose="02020603050405020304" charset="0"/>
              <a:cs typeface="Times New Roman" panose="02020603050405020304" charset="0"/>
            </a:endParaRPr>
          </a:p>
          <a:p>
            <a:pPr algn="just"/>
            <a:r>
              <a:rPr lang="en-US" altLang="zh-CN" sz="2665">
                <a:latin typeface="Times New Roman" panose="02020603050405020304" charset="0"/>
                <a:cs typeface="Times New Roman" panose="02020603050405020304" charset="0"/>
              </a:rPr>
              <a:t>      </a:t>
            </a:r>
            <a:r>
              <a:rPr lang="en-US" altLang="zh-CN" sz="2665">
                <a:latin typeface="Times New Roman" panose="02020603050405020304" charset="0"/>
                <a:cs typeface="Times New Roman" panose="02020603050405020304" charset="0"/>
                <a:sym typeface="+mn-ea"/>
              </a:rPr>
              <a:t>I’m glad you’re interested in the saying “Lucid waters and lush mountains are invaluable assets”. It’s a core idea of China’s development, and I’d love to share its meaning and examples with you.</a:t>
            </a:r>
            <a:endParaRPr lang="en-US" altLang="zh-CN" sz="2665">
              <a:latin typeface="Times New Roman" panose="02020603050405020304" charset="0"/>
              <a:cs typeface="Times New Roman" panose="02020603050405020304" charset="0"/>
              <a:sym typeface="+mn-ea"/>
            </a:endParaRPr>
          </a:p>
          <a:p>
            <a:pPr algn="just"/>
            <a:r>
              <a:rPr lang="en-US" altLang="zh-CN" sz="2665">
                <a:latin typeface="Times New Roman" panose="02020603050405020304" charset="0"/>
                <a:cs typeface="Times New Roman" panose="02020603050405020304" charset="0"/>
                <a:sym typeface="+mn-ea"/>
              </a:rPr>
              <a:t>      It regards lucid waters and lush mountains as priceless assets, emphasizing that a sound ecosystem equals precious social and economic wealth. </a:t>
            </a:r>
            <a:r>
              <a:rPr lang="en-US" altLang="zh-CN" sz="2665">
                <a:latin typeface="Times New Roman" panose="02020603050405020304" charset="0"/>
                <a:cs typeface="Times New Roman" panose="02020603050405020304" charset="0"/>
              </a:rPr>
              <a:t> A classic example is Yucun Village in Anji, Zhejiang. Once dependent on mining that ruined the environment, it later restored forests and developed eco-tourism. Visitors enjoy the green mountains and clear waters, while locals earn from homestays and bamboo products. This proves greenery brings real prosperity.</a:t>
            </a:r>
            <a:endParaRPr lang="en-US" altLang="zh-CN" sz="2665">
              <a:latin typeface="Times New Roman" panose="02020603050405020304" charset="0"/>
              <a:cs typeface="Times New Roman" panose="02020603050405020304" charset="0"/>
            </a:endParaRPr>
          </a:p>
          <a:p>
            <a:pPr algn="just"/>
            <a:r>
              <a:rPr lang="en-US" altLang="zh-CN" sz="2665">
                <a:latin typeface="Times New Roman" panose="02020603050405020304" charset="0"/>
                <a:cs typeface="Times New Roman" panose="02020603050405020304" charset="0"/>
              </a:rPr>
              <a:t>     </a:t>
            </a:r>
            <a:r>
              <a:rPr lang="en-US" altLang="zh-CN" sz="2665">
                <a:latin typeface="Times New Roman" panose="02020603050405020304" charset="0"/>
                <a:cs typeface="Times New Roman" panose="02020603050405020304" charset="0"/>
                <a:sym typeface="+mn-ea"/>
              </a:rPr>
              <a:t>Hope my explanation helps you grasp this concept better. If you have more questions about China’s ecological development, feel free to ask—I’d be delighted to share more!</a:t>
            </a:r>
            <a:endParaRPr lang="en-US" altLang="zh-CN" sz="2665">
              <a:solidFill>
                <a:schemeClr val="tx1"/>
              </a:solidFill>
              <a:latin typeface="Times New Roman" panose="02020603050405020304" charset="0"/>
              <a:cs typeface="Times New Roman" panose="02020603050405020304" charset="0"/>
            </a:endParaRPr>
          </a:p>
          <a:p>
            <a:pPr algn="just"/>
            <a:r>
              <a:rPr lang="en-US" altLang="zh-CN" sz="2665">
                <a:latin typeface="Times New Roman" panose="02020603050405020304" charset="0"/>
                <a:cs typeface="Times New Roman" panose="02020603050405020304" charset="0"/>
              </a:rPr>
              <a:t>                                                                                                             Yours sincerely,</a:t>
            </a:r>
            <a:endParaRPr lang="en-US" altLang="zh-CN" sz="2665">
              <a:latin typeface="Times New Roman" panose="02020603050405020304" charset="0"/>
              <a:cs typeface="Times New Roman" panose="02020603050405020304" charset="0"/>
            </a:endParaRPr>
          </a:p>
          <a:p>
            <a:pPr algn="just"/>
            <a:r>
              <a:rPr lang="en-US" altLang="zh-CN" sz="2665">
                <a:latin typeface="Times New Roman" panose="02020603050405020304" charset="0"/>
                <a:cs typeface="Times New Roman" panose="02020603050405020304" charset="0"/>
              </a:rPr>
              <a:t>                                                                                                                          Li Hua</a:t>
            </a:r>
            <a:endParaRPr lang="zh-CN" altLang="en-US" sz="2665">
              <a:latin typeface="Times New Roman" panose="02020603050405020304" charset="0"/>
              <a:cs typeface="Times New Roman" panose="02020603050405020304" charset="0"/>
            </a:endParaRPr>
          </a:p>
        </p:txBody>
      </p:sp>
      <p:pic>
        <p:nvPicPr>
          <p:cNvPr id="5124" name="图片 6" descr="logo横版 png"/>
          <p:cNvPicPr>
            <a:picLocks noChangeAspect="1"/>
          </p:cNvPicPr>
          <p:nvPr/>
        </p:nvPicPr>
        <p:blipFill>
          <a:blip r:embed="rId6"/>
          <a:stretch>
            <a:fillRect/>
          </a:stretch>
        </p:blipFill>
        <p:spPr>
          <a:xfrm>
            <a:off x="11477625" y="82550"/>
            <a:ext cx="608013" cy="642938"/>
          </a:xfrm>
          <a:prstGeom prst="rect">
            <a:avLst/>
          </a:prstGeom>
          <a:noFill/>
          <a:ln w="9525">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12192000" cy="6858000"/>
          </a:xfrm>
          <a:prstGeom prst="rect">
            <a:avLst/>
          </a:prstGeom>
        </p:spPr>
      </p:pic>
      <p:pic>
        <p:nvPicPr>
          <p:cNvPr id="3" name="图片 2"/>
          <p:cNvPicPr>
            <a:picLocks noChangeAspect="1"/>
          </p:cNvPicPr>
          <p:nvPr/>
        </p:nvPicPr>
        <p:blipFill>
          <a:blip r:embed="rId2"/>
          <a:stretch>
            <a:fillRect/>
          </a:stretch>
        </p:blipFill>
        <p:spPr>
          <a:xfrm rot="10800000" flipH="1">
            <a:off x="-528655" y="-163003"/>
            <a:ext cx="12890305" cy="7184005"/>
          </a:xfrm>
          <a:prstGeom prst="rect">
            <a:avLst/>
          </a:prstGeom>
        </p:spPr>
      </p:pic>
      <p:pic>
        <p:nvPicPr>
          <p:cNvPr id="4" name="图片 3" descr="2"/>
          <p:cNvPicPr>
            <a:picLocks noChangeAspect="1"/>
          </p:cNvPicPr>
          <p:nvPr/>
        </p:nvPicPr>
        <p:blipFill>
          <a:blip r:embed="rId3"/>
          <a:stretch>
            <a:fillRect/>
          </a:stretch>
        </p:blipFill>
        <p:spPr>
          <a:xfrm>
            <a:off x="4233" y="847"/>
            <a:ext cx="12187767" cy="6857153"/>
          </a:xfrm>
          <a:prstGeom prst="rect">
            <a:avLst/>
          </a:prstGeom>
        </p:spPr>
      </p:pic>
      <p:sp>
        <p:nvSpPr>
          <p:cNvPr id="5" name="圆角矩形 4"/>
          <p:cNvSpPr/>
          <p:nvPr/>
        </p:nvSpPr>
        <p:spPr>
          <a:xfrm>
            <a:off x="3599180" y="164253"/>
            <a:ext cx="4732020" cy="605367"/>
          </a:xfrm>
          <a:prstGeom prst="roundRect">
            <a:avLst/>
          </a:prstGeom>
          <a:gradFill>
            <a:gsLst>
              <a:gs pos="0">
                <a:srgbClr val="A6DC85"/>
              </a:gs>
              <a:gs pos="100000">
                <a:srgbClr val="E4EDA6"/>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rPr>
              <a:t>核心功能</a:t>
            </a:r>
            <a:r>
              <a:rPr lang="en-US" altLang="zh-CN" sz="3200">
                <a:solidFill>
                  <a:schemeClr val="tx1"/>
                </a:solidFill>
                <a:latin typeface="宋体" panose="02010600030101010101" pitchFamily="2" charset="-122"/>
                <a:ea typeface="宋体" panose="02010600030101010101" pitchFamily="2" charset="-122"/>
                <a:cs typeface="宋体" panose="02010600030101010101" pitchFamily="2" charset="-122"/>
              </a:rPr>
              <a:t> 2</a:t>
            </a:r>
            <a:r>
              <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rPr>
              <a:t>：举例说明</a:t>
            </a:r>
            <a:endPar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7" name="文本框 6"/>
          <p:cNvSpPr txBox="1"/>
          <p:nvPr>
            <p:custDataLst>
              <p:tags r:id="rId4"/>
            </p:custDataLst>
          </p:nvPr>
        </p:nvSpPr>
        <p:spPr>
          <a:xfrm>
            <a:off x="238760" y="740833"/>
            <a:ext cx="11656060" cy="1836420"/>
          </a:xfrm>
          <a:prstGeom prst="rect">
            <a:avLst/>
          </a:prstGeom>
          <a:noFill/>
        </p:spPr>
        <p:txBody>
          <a:bodyPr wrap="square" rtlCol="0">
            <a:noAutofit/>
          </a:bodyPr>
          <a:p>
            <a:pPr algn="just"/>
            <a:r>
              <a:rPr lang="zh-CN" altLang="en-US" sz="3200">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翻译句子</a:t>
            </a:r>
            <a:r>
              <a:rPr lang="en-US" altLang="zh-CN" sz="3200">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 </a:t>
            </a:r>
            <a:r>
              <a:rPr lang="en-US" altLang="zh-CN" sz="3200">
                <a:latin typeface="宋体" panose="02010600030101010101" pitchFamily="2" charset="-122"/>
                <a:ea typeface="宋体" panose="02010600030101010101" pitchFamily="2" charset="-122"/>
                <a:cs typeface="宋体" panose="02010600030101010101" pitchFamily="2" charset="-122"/>
                <a:sym typeface="+mn-ea"/>
              </a:rPr>
              <a:t>2 </a:t>
            </a:r>
            <a:r>
              <a:rPr lang="zh-CN" altLang="en-US" sz="3200"/>
              <a:t>广西桂林就是绝佳例证。这座城市以喀斯特地貌的群山和清澈的漓江闻名，始终严格守护着自身的自然之美。来自世界各地的游客慕名而来欣赏美景，为当地居民带来了酒店经营、游船服务和小吃售卖等稳定收入。这充分说明，良好的生态就是真正的财富。</a:t>
            </a:r>
            <a:endParaRPr lang="zh-CN" altLang="en-US" sz="3200"/>
          </a:p>
        </p:txBody>
      </p:sp>
      <p:sp>
        <p:nvSpPr>
          <p:cNvPr id="8" name="圆角矩形 7"/>
          <p:cNvSpPr/>
          <p:nvPr>
            <p:custDataLst>
              <p:tags r:id="rId5"/>
            </p:custDataLst>
          </p:nvPr>
        </p:nvSpPr>
        <p:spPr>
          <a:xfrm>
            <a:off x="242147" y="3323167"/>
            <a:ext cx="8526780" cy="3368040"/>
          </a:xfrm>
          <a:prstGeom prst="roundRect">
            <a:avLst/>
          </a:prstGeom>
          <a:gradFill>
            <a:gsLst>
              <a:gs pos="98000">
                <a:srgbClr val="FFFF9F"/>
              </a:gs>
              <a:gs pos="0">
                <a:srgbClr val="FFCCCB"/>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just"/>
            <a:r>
              <a:rPr lang="en-US" altLang="zh-CN" sz="3200">
                <a:solidFill>
                  <a:schemeClr val="tx1"/>
                </a:solidFill>
                <a:latin typeface="Times New Roman" panose="02020603050405020304" charset="0"/>
                <a:cs typeface="Times New Roman" panose="02020603050405020304" charset="0"/>
              </a:rPr>
              <a:t>Guilin in Guangxi is a perfect example. Famous for its karst mountains and clear Li River, it has guarded its natural beauty strictly. Tourists from all over the world come to enjoy the scenery, bringing locals steady income from hotels, boats and snacks. This shows greenery is true wealth.</a:t>
            </a:r>
            <a:endParaRPr lang="en-US" altLang="zh-CN" sz="3200">
              <a:solidFill>
                <a:schemeClr val="tx1"/>
              </a:solidFill>
              <a:latin typeface="Times New Roman" panose="02020603050405020304" charset="0"/>
              <a:cs typeface="Times New Roman" panose="02020603050405020304" charset="0"/>
            </a:endParaRPr>
          </a:p>
        </p:txBody>
      </p:sp>
      <p:pic>
        <p:nvPicPr>
          <p:cNvPr id="10" name="图片 9" descr="t04da34c089b00493df"/>
          <p:cNvPicPr>
            <a:picLocks noChangeAspect="1"/>
          </p:cNvPicPr>
          <p:nvPr/>
        </p:nvPicPr>
        <p:blipFill>
          <a:blip r:embed="rId6"/>
          <a:stretch>
            <a:fillRect/>
          </a:stretch>
        </p:blipFill>
        <p:spPr>
          <a:xfrm>
            <a:off x="9070340" y="3007360"/>
            <a:ext cx="2824480" cy="3664373"/>
          </a:xfrm>
          <a:prstGeom prst="rect">
            <a:avLst/>
          </a:prstGeom>
        </p:spPr>
      </p:pic>
      <p:pic>
        <p:nvPicPr>
          <p:cNvPr id="11" name="图片 10"/>
          <p:cNvPicPr/>
          <p:nvPr/>
        </p:nvPicPr>
        <p:blipFill>
          <a:blip r:embed="rId7"/>
          <a:stretch>
            <a:fillRect/>
          </a:stretch>
        </p:blipFill>
        <p:spPr>
          <a:xfrm>
            <a:off x="9070340" y="2948940"/>
            <a:ext cx="2823633" cy="3707553"/>
          </a:xfrm>
          <a:prstGeom prst="rect">
            <a:avLst/>
          </a:prstGeom>
        </p:spPr>
      </p:pic>
      <p:pic>
        <p:nvPicPr>
          <p:cNvPr id="5124" name="图片 6" descr="logo横版 png"/>
          <p:cNvPicPr>
            <a:picLocks noChangeAspect="1"/>
          </p:cNvPicPr>
          <p:nvPr/>
        </p:nvPicPr>
        <p:blipFill>
          <a:blip r:embed="rId8"/>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 calcmode="lin" valueType="num">
                                      <p:cBhvr>
                                        <p:cTn id="17" dur="500" fill="hold"/>
                                        <p:tgtEl>
                                          <p:spTgt spid="7"/>
                                        </p:tgtEl>
                                        <p:attrNameLst>
                                          <p:attrName>style.rotation</p:attrName>
                                        </p:attrNameLst>
                                      </p:cBhvr>
                                      <p:tavLst>
                                        <p:tav tm="0">
                                          <p:val>
                                            <p:fltVal val="360"/>
                                          </p:val>
                                        </p:tav>
                                        <p:tav tm="100000">
                                          <p:val>
                                            <p:fltVal val="0"/>
                                          </p:val>
                                        </p:tav>
                                      </p:tavLst>
                                    </p:anim>
                                    <p:animEffect transition="in" filter="fade">
                                      <p:cBhvr>
                                        <p:cTn id="18" dur="500"/>
                                        <p:tgtEl>
                                          <p:spTgt spid="7"/>
                                        </p:tgtEl>
                                      </p:cBhvr>
                                    </p:animEffect>
                                  </p:childTnLst>
                                </p:cTn>
                              </p:par>
                              <p:par>
                                <p:cTn id="19" presetID="49" presetClass="entr" presetSubtype="0" decel="10000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 calcmode="lin" valueType="num">
                                      <p:cBhvr>
                                        <p:cTn id="23" dur="500" fill="hold"/>
                                        <p:tgtEl>
                                          <p:spTgt spid="10"/>
                                        </p:tgtEl>
                                        <p:attrNameLst>
                                          <p:attrName>style.rotation</p:attrName>
                                        </p:attrNameLst>
                                      </p:cBhvr>
                                      <p:tavLst>
                                        <p:tav tm="0">
                                          <p:val>
                                            <p:fltVal val="360"/>
                                          </p:val>
                                        </p:tav>
                                        <p:tav tm="100000">
                                          <p:val>
                                            <p:fltVal val="0"/>
                                          </p:val>
                                        </p:tav>
                                      </p:tavLst>
                                    </p:anim>
                                    <p:animEffect transition="in" filter="fade">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49" presetClass="entr" presetSubtype="0" decel="10000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 calcmode="lin" valueType="num">
                                      <p:cBhvr>
                                        <p:cTn id="31" dur="500" fill="hold"/>
                                        <p:tgtEl>
                                          <p:spTgt spid="8"/>
                                        </p:tgtEl>
                                        <p:attrNameLst>
                                          <p:attrName>style.rotation</p:attrName>
                                        </p:attrNameLst>
                                      </p:cBhvr>
                                      <p:tavLst>
                                        <p:tav tm="0">
                                          <p:val>
                                            <p:fltVal val="360"/>
                                          </p:val>
                                        </p:tav>
                                        <p:tav tm="100000">
                                          <p:val>
                                            <p:fltVal val="0"/>
                                          </p:val>
                                        </p:tav>
                                      </p:tavLst>
                                    </p:anim>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49" presetClass="entr" presetSubtype="0" decel="100000"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 calcmode="lin" valueType="num">
                                      <p:cBhvr>
                                        <p:cTn id="39" dur="500" fill="hold"/>
                                        <p:tgtEl>
                                          <p:spTgt spid="11"/>
                                        </p:tgtEl>
                                        <p:attrNameLst>
                                          <p:attrName>style.rotation</p:attrName>
                                        </p:attrNameLst>
                                      </p:cBhvr>
                                      <p:tavLst>
                                        <p:tav tm="0">
                                          <p:val>
                                            <p:fltVal val="360"/>
                                          </p:val>
                                        </p:tav>
                                        <p:tav tm="100000">
                                          <p:val>
                                            <p:fltVal val="0"/>
                                          </p:val>
                                        </p:tav>
                                      </p:tavLst>
                                    </p:anim>
                                    <p:animEffect transition="in" filter="fade">
                                      <p:cBhvr>
                                        <p:cTn id="4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7" grpId="0"/>
      <p:bldP spid="7" grpId="1"/>
      <p:bldP spid="8" grpId="0" bldLvl="0" animBg="1"/>
      <p:bldP spid="8"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12192000" cy="6858000"/>
          </a:xfrm>
          <a:prstGeom prst="rect">
            <a:avLst/>
          </a:prstGeom>
        </p:spPr>
      </p:pic>
      <p:pic>
        <p:nvPicPr>
          <p:cNvPr id="3" name="图片 2"/>
          <p:cNvPicPr>
            <a:picLocks noChangeAspect="1"/>
          </p:cNvPicPr>
          <p:nvPr/>
        </p:nvPicPr>
        <p:blipFill>
          <a:blip r:embed="rId2"/>
          <a:stretch>
            <a:fillRect/>
          </a:stretch>
        </p:blipFill>
        <p:spPr>
          <a:xfrm rot="10800000" flipH="1">
            <a:off x="-528655" y="-163003"/>
            <a:ext cx="12890305" cy="7184005"/>
          </a:xfrm>
          <a:prstGeom prst="rect">
            <a:avLst/>
          </a:prstGeom>
        </p:spPr>
      </p:pic>
      <p:pic>
        <p:nvPicPr>
          <p:cNvPr id="4" name="图片 3" descr="2"/>
          <p:cNvPicPr>
            <a:picLocks noChangeAspect="1"/>
          </p:cNvPicPr>
          <p:nvPr/>
        </p:nvPicPr>
        <p:blipFill>
          <a:blip r:embed="rId3"/>
          <a:stretch>
            <a:fillRect/>
          </a:stretch>
        </p:blipFill>
        <p:spPr>
          <a:xfrm>
            <a:off x="1693" y="0"/>
            <a:ext cx="12187767" cy="6835987"/>
          </a:xfrm>
          <a:prstGeom prst="rect">
            <a:avLst/>
          </a:prstGeom>
        </p:spPr>
      </p:pic>
      <p:grpSp>
        <p:nvGrpSpPr>
          <p:cNvPr id="6" name="组合 5"/>
          <p:cNvGrpSpPr/>
          <p:nvPr/>
        </p:nvGrpSpPr>
        <p:grpSpPr>
          <a:xfrm>
            <a:off x="3311313" y="164253"/>
            <a:ext cx="4737100" cy="557953"/>
            <a:chOff x="3911" y="194"/>
            <a:chExt cx="7598" cy="1020"/>
          </a:xfrm>
        </p:grpSpPr>
        <p:sp>
          <p:nvSpPr>
            <p:cNvPr id="18" name="椭圆 17"/>
            <p:cNvSpPr/>
            <p:nvPr>
              <p:custDataLst>
                <p:tags r:id="rId4"/>
              </p:custDataLst>
            </p:nvPr>
          </p:nvSpPr>
          <p:spPr>
            <a:xfrm>
              <a:off x="3911" y="194"/>
              <a:ext cx="1044" cy="952"/>
            </a:xfrm>
            <a:prstGeom prst="ellipse">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3735" b="1">
                  <a:solidFill>
                    <a:srgbClr val="C00000"/>
                  </a:solidFill>
                  <a:latin typeface="宋体" panose="02010600030101010101" pitchFamily="2" charset="-122"/>
                  <a:ea typeface="宋体" panose="02010600030101010101" pitchFamily="2" charset="-122"/>
                </a:rPr>
                <a:t>4</a:t>
              </a:r>
              <a:endParaRPr lang="en-US" altLang="zh-CN" sz="100"/>
            </a:p>
          </p:txBody>
        </p:sp>
        <p:sp>
          <p:nvSpPr>
            <p:cNvPr id="25" name="圆角矩形 24"/>
            <p:cNvSpPr/>
            <p:nvPr>
              <p:custDataLst>
                <p:tags r:id="rId5"/>
              </p:custDataLst>
            </p:nvPr>
          </p:nvSpPr>
          <p:spPr>
            <a:xfrm>
              <a:off x="5725" y="194"/>
              <a:ext cx="5784" cy="1021"/>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735">
                  <a:solidFill>
                    <a:srgbClr val="C00000"/>
                  </a:solidFill>
                </a:rPr>
                <a:t>作品赏析</a:t>
              </a:r>
              <a:endParaRPr lang="zh-CN" altLang="en-US" sz="3735">
                <a:solidFill>
                  <a:srgbClr val="C00000"/>
                </a:solidFill>
              </a:endParaRPr>
            </a:p>
          </p:txBody>
        </p:sp>
      </p:grpSp>
      <p:sp>
        <p:nvSpPr>
          <p:cNvPr id="5" name="文本框 4"/>
          <p:cNvSpPr txBox="1"/>
          <p:nvPr/>
        </p:nvSpPr>
        <p:spPr>
          <a:xfrm>
            <a:off x="394547" y="837353"/>
            <a:ext cx="11457940" cy="5881793"/>
          </a:xfrm>
          <a:prstGeom prst="rect">
            <a:avLst/>
          </a:prstGeom>
          <a:noFill/>
        </p:spPr>
        <p:txBody>
          <a:bodyPr wrap="square" rtlCol="0">
            <a:noAutofit/>
          </a:bodyPr>
          <a:p>
            <a:r>
              <a:rPr lang="en-US" altLang="zh-CN" sz="2665">
                <a:latin typeface="Times New Roman" panose="02020603050405020304" charset="0"/>
                <a:cs typeface="Times New Roman" panose="02020603050405020304" charset="0"/>
              </a:rPr>
              <a:t>Dear Chris,</a:t>
            </a:r>
            <a:endParaRPr lang="en-US" altLang="zh-CN" sz="2665">
              <a:latin typeface="Times New Roman" panose="02020603050405020304" charset="0"/>
              <a:cs typeface="Times New Roman" panose="02020603050405020304" charset="0"/>
            </a:endParaRPr>
          </a:p>
          <a:p>
            <a:pPr algn="just"/>
            <a:r>
              <a:rPr lang="en-US" altLang="zh-CN" sz="2665">
                <a:latin typeface="Times New Roman" panose="02020603050405020304" charset="0"/>
                <a:cs typeface="Times New Roman" panose="02020603050405020304" charset="0"/>
              </a:rPr>
              <a:t>      </a:t>
            </a:r>
            <a:r>
              <a:rPr lang="en-US" altLang="zh-CN" sz="2665">
                <a:latin typeface="Times New Roman" panose="02020603050405020304" charset="0"/>
                <a:cs typeface="Times New Roman" panose="02020603050405020304" charset="0"/>
                <a:sym typeface="+mn-ea"/>
              </a:rPr>
              <a:t>Thanks for your email—great to know you’re curious about “Lucid waters and lush mountains are invaluable assets”! This is a key idea guiding China’s development, so let me break down its meaning and give you a real-life case.</a:t>
            </a:r>
            <a:endParaRPr lang="en-US" altLang="zh-CN" sz="2665">
              <a:latin typeface="Times New Roman" panose="02020603050405020304" charset="0"/>
              <a:cs typeface="Times New Roman" panose="02020603050405020304" charset="0"/>
              <a:sym typeface="+mn-ea"/>
            </a:endParaRPr>
          </a:p>
          <a:p>
            <a:pPr algn="just"/>
            <a:r>
              <a:rPr lang="en-US" altLang="zh-CN" sz="2665">
                <a:latin typeface="Times New Roman" panose="02020603050405020304" charset="0"/>
                <a:cs typeface="Times New Roman" panose="02020603050405020304" charset="0"/>
                <a:sym typeface="+mn-ea"/>
              </a:rPr>
              <a:t>      </a:t>
            </a:r>
            <a:r>
              <a:rPr lang="en-US" altLang="zh-CN" sz="2665">
                <a:latin typeface="Times New Roman" panose="02020603050405020304" charset="0"/>
                <a:cs typeface="Times New Roman" panose="02020603050405020304" charset="0"/>
              </a:rPr>
              <a:t>It means protecting the natural environment is  the key to long-term prosperity, not a barrier to development. Guilin in Guangxi is a perfect example. Famous for its karst mountains and clear Li River, it has guarded its natural beauty strictly. Tourists from all over the world come to enjoy the scenery, bringing locals steady income from hotels, boats and snacks. This shows greenery is true wealth.</a:t>
            </a:r>
            <a:endParaRPr lang="en-US" altLang="zh-CN" sz="2665">
              <a:latin typeface="Times New Roman" panose="02020603050405020304" charset="0"/>
              <a:cs typeface="Times New Roman" panose="02020603050405020304" charset="0"/>
            </a:endParaRPr>
          </a:p>
          <a:p>
            <a:pPr algn="just"/>
            <a:r>
              <a:rPr lang="en-US" altLang="zh-CN" sz="2665">
                <a:latin typeface="Times New Roman" panose="02020603050405020304" charset="0"/>
                <a:cs typeface="Times New Roman" panose="02020603050405020304" charset="0"/>
              </a:rPr>
              <a:t>      </a:t>
            </a:r>
            <a:r>
              <a:rPr lang="en-US" altLang="zh-CN" sz="2665">
                <a:latin typeface="Times New Roman" panose="02020603050405020304" charset="0"/>
                <a:cs typeface="Times New Roman" panose="02020603050405020304" charset="0"/>
                <a:sym typeface="+mn-ea"/>
              </a:rPr>
              <a:t>I’m glad to introduce this idea to you. Should you want to know more cases or details, don’t hesitate to drop me a line. Looking forward to your reply!</a:t>
            </a:r>
            <a:endParaRPr lang="en-US" altLang="zh-CN" sz="2665">
              <a:solidFill>
                <a:schemeClr val="tx1"/>
              </a:solidFill>
              <a:latin typeface="Times New Roman" panose="02020603050405020304" charset="0"/>
              <a:cs typeface="Times New Roman" panose="02020603050405020304" charset="0"/>
            </a:endParaRPr>
          </a:p>
          <a:p>
            <a:pPr algn="just"/>
            <a:r>
              <a:rPr lang="en-US" altLang="zh-CN" sz="2665">
                <a:latin typeface="Times New Roman" panose="02020603050405020304" charset="0"/>
                <a:cs typeface="Times New Roman" panose="02020603050405020304" charset="0"/>
              </a:rPr>
              <a:t>                                                                                                            Yours sincerely,</a:t>
            </a:r>
            <a:endParaRPr lang="en-US" altLang="zh-CN" sz="2665">
              <a:latin typeface="Times New Roman" panose="02020603050405020304" charset="0"/>
              <a:cs typeface="Times New Roman" panose="02020603050405020304" charset="0"/>
            </a:endParaRPr>
          </a:p>
          <a:p>
            <a:pPr algn="just"/>
            <a:r>
              <a:rPr lang="en-US" altLang="zh-CN" sz="2665">
                <a:latin typeface="Times New Roman" panose="02020603050405020304" charset="0"/>
                <a:cs typeface="Times New Roman" panose="02020603050405020304" charset="0"/>
              </a:rPr>
              <a:t>                                                                                                                         Li Hua</a:t>
            </a:r>
            <a:endParaRPr lang="zh-CN" altLang="en-US" sz="2665">
              <a:latin typeface="Times New Roman" panose="02020603050405020304" charset="0"/>
              <a:cs typeface="Times New Roman" panose="02020603050405020304" charset="0"/>
            </a:endParaRPr>
          </a:p>
        </p:txBody>
      </p:sp>
      <p:pic>
        <p:nvPicPr>
          <p:cNvPr id="5124" name="图片 6" descr="logo横版 png"/>
          <p:cNvPicPr>
            <a:picLocks noChangeAspect="1"/>
          </p:cNvPicPr>
          <p:nvPr/>
        </p:nvPicPr>
        <p:blipFill>
          <a:blip r:embed="rId6"/>
          <a:stretch>
            <a:fillRect/>
          </a:stretch>
        </p:blipFill>
        <p:spPr>
          <a:xfrm>
            <a:off x="11477625" y="82550"/>
            <a:ext cx="608013" cy="642938"/>
          </a:xfrm>
          <a:prstGeom prst="rect">
            <a:avLst/>
          </a:prstGeom>
          <a:noFill/>
          <a:ln w="9525">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12192000" cy="6858000"/>
          </a:xfrm>
          <a:prstGeom prst="rect">
            <a:avLst/>
          </a:prstGeom>
        </p:spPr>
      </p:pic>
      <p:pic>
        <p:nvPicPr>
          <p:cNvPr id="3" name="图片 2"/>
          <p:cNvPicPr>
            <a:picLocks noChangeAspect="1"/>
          </p:cNvPicPr>
          <p:nvPr/>
        </p:nvPicPr>
        <p:blipFill>
          <a:blip r:embed="rId2"/>
          <a:stretch>
            <a:fillRect/>
          </a:stretch>
        </p:blipFill>
        <p:spPr>
          <a:xfrm rot="10800000" flipH="1">
            <a:off x="-528655" y="-163003"/>
            <a:ext cx="12890305" cy="7184005"/>
          </a:xfrm>
          <a:prstGeom prst="rect">
            <a:avLst/>
          </a:prstGeom>
        </p:spPr>
      </p:pic>
      <p:pic>
        <p:nvPicPr>
          <p:cNvPr id="4" name="图片 3" descr="2"/>
          <p:cNvPicPr>
            <a:picLocks noChangeAspect="1"/>
          </p:cNvPicPr>
          <p:nvPr/>
        </p:nvPicPr>
        <p:blipFill>
          <a:blip r:embed="rId3"/>
          <a:stretch>
            <a:fillRect/>
          </a:stretch>
        </p:blipFill>
        <p:spPr>
          <a:xfrm>
            <a:off x="0" y="847"/>
            <a:ext cx="12187767" cy="6857153"/>
          </a:xfrm>
          <a:prstGeom prst="rect">
            <a:avLst/>
          </a:prstGeom>
        </p:spPr>
      </p:pic>
      <p:sp>
        <p:nvSpPr>
          <p:cNvPr id="7" name="文本框 6"/>
          <p:cNvSpPr txBox="1"/>
          <p:nvPr>
            <p:custDataLst>
              <p:tags r:id="rId4"/>
            </p:custDataLst>
          </p:nvPr>
        </p:nvSpPr>
        <p:spPr>
          <a:xfrm>
            <a:off x="238760" y="260773"/>
            <a:ext cx="11656060" cy="1909233"/>
          </a:xfrm>
          <a:prstGeom prst="rect">
            <a:avLst/>
          </a:prstGeom>
          <a:noFill/>
        </p:spPr>
        <p:txBody>
          <a:bodyPr wrap="square" rtlCol="0">
            <a:noAutofit/>
          </a:bodyPr>
          <a:p>
            <a:pPr algn="dist"/>
            <a:r>
              <a:rPr lang="zh-CN" altLang="en-US" sz="3200">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翻译句子</a:t>
            </a:r>
            <a:r>
              <a:rPr lang="en-US" altLang="zh-CN" sz="3200">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 </a:t>
            </a:r>
            <a:r>
              <a:rPr lang="en-US" altLang="zh-CN" sz="3200">
                <a:latin typeface="宋体" panose="02010600030101010101" pitchFamily="2" charset="-122"/>
                <a:ea typeface="宋体" panose="02010600030101010101" pitchFamily="2" charset="-122"/>
                <a:cs typeface="宋体" panose="02010600030101010101" pitchFamily="2" charset="-122"/>
                <a:sym typeface="+mn-ea"/>
              </a:rPr>
              <a:t>3 </a:t>
            </a:r>
            <a:r>
              <a:rPr lang="zh-CN" altLang="en-US" sz="3200"/>
              <a:t>云南大理就是一个很好的例子。当地严格保护洱海，制止周边村庄的污染行为。如今，来自世界各地的游客前来欣赏洱海及周边山峦的美景，为当地人带来了客栈经营、自行车租赁和特色小吃售卖等收入。这证明，洁净的环境就是真正的繁荣。</a:t>
            </a:r>
            <a:endParaRPr lang="zh-CN" altLang="en-US" sz="3200"/>
          </a:p>
        </p:txBody>
      </p:sp>
      <p:sp>
        <p:nvSpPr>
          <p:cNvPr id="8" name="圆角矩形 7"/>
          <p:cNvSpPr/>
          <p:nvPr>
            <p:custDataLst>
              <p:tags r:id="rId5"/>
            </p:custDataLst>
          </p:nvPr>
        </p:nvSpPr>
        <p:spPr>
          <a:xfrm>
            <a:off x="335280" y="2620433"/>
            <a:ext cx="8127153" cy="3861647"/>
          </a:xfrm>
          <a:prstGeom prst="roundRect">
            <a:avLst/>
          </a:prstGeom>
          <a:gradFill>
            <a:gsLst>
              <a:gs pos="98000">
                <a:srgbClr val="FFFF9F"/>
              </a:gs>
              <a:gs pos="0">
                <a:srgbClr val="FFCCCB"/>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just"/>
            <a:r>
              <a:rPr lang="en-US" altLang="zh-CN" sz="3200">
                <a:solidFill>
                  <a:schemeClr val="tx1"/>
                </a:solidFill>
                <a:latin typeface="Times New Roman" panose="02020603050405020304" charset="0"/>
                <a:cs typeface="Times New Roman" panose="02020603050405020304" charset="0"/>
              </a:rPr>
              <a:t>Dali, Yunnan, is a great example. It strictly protects Erhai Lake, stopping pollution from nearby villages. Now, tourists worldwide come to enjoy the lake and surrounding mountains, bringing locals income from homestays, bike rentals and local snacks. This proves a clean environment is real prosperity.</a:t>
            </a:r>
            <a:endParaRPr lang="en-US" altLang="zh-CN" sz="3200">
              <a:solidFill>
                <a:schemeClr val="tx1"/>
              </a:solidFill>
              <a:latin typeface="Times New Roman" panose="02020603050405020304" charset="0"/>
              <a:cs typeface="Times New Roman" panose="02020603050405020304" charset="0"/>
            </a:endParaRPr>
          </a:p>
        </p:txBody>
      </p:sp>
      <p:pic>
        <p:nvPicPr>
          <p:cNvPr id="5" name="图片 4"/>
          <p:cNvPicPr>
            <a:picLocks noChangeAspect="1"/>
          </p:cNvPicPr>
          <p:nvPr/>
        </p:nvPicPr>
        <p:blipFill>
          <a:blip r:embed="rId6"/>
          <a:srcRect r="15393"/>
          <a:stretch>
            <a:fillRect/>
          </a:stretch>
        </p:blipFill>
        <p:spPr>
          <a:xfrm>
            <a:off x="8688493" y="2661073"/>
            <a:ext cx="3111500" cy="3821007"/>
          </a:xfrm>
          <a:prstGeom prst="rect">
            <a:avLst/>
          </a:prstGeom>
        </p:spPr>
      </p:pic>
      <p:pic>
        <p:nvPicPr>
          <p:cNvPr id="5124" name="图片 6" descr="logo横版 png"/>
          <p:cNvPicPr>
            <a:picLocks noChangeAspect="1"/>
          </p:cNvPicPr>
          <p:nvPr/>
        </p:nvPicPr>
        <p:blipFill>
          <a:blip r:embed="rId7"/>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 calcmode="lin" valueType="num">
                                      <p:cBhvr>
                                        <p:cTn id="9" dur="500" fill="hold"/>
                                        <p:tgtEl>
                                          <p:spTgt spid="8"/>
                                        </p:tgtEl>
                                        <p:attrNameLst>
                                          <p:attrName>style.rotation</p:attrName>
                                        </p:attrNameLst>
                                      </p:cBhvr>
                                      <p:tavLst>
                                        <p:tav tm="0">
                                          <p:val>
                                            <p:fltVal val="360"/>
                                          </p:val>
                                        </p:tav>
                                        <p:tav tm="100000">
                                          <p:val>
                                            <p:fltVal val="0"/>
                                          </p:val>
                                        </p:tav>
                                      </p:tavLst>
                                    </p:anim>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8"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12192000" cy="6858000"/>
          </a:xfrm>
          <a:prstGeom prst="rect">
            <a:avLst/>
          </a:prstGeom>
        </p:spPr>
      </p:pic>
      <p:pic>
        <p:nvPicPr>
          <p:cNvPr id="3" name="图片 2"/>
          <p:cNvPicPr>
            <a:picLocks noChangeAspect="1"/>
          </p:cNvPicPr>
          <p:nvPr/>
        </p:nvPicPr>
        <p:blipFill>
          <a:blip r:embed="rId2"/>
          <a:stretch>
            <a:fillRect/>
          </a:stretch>
        </p:blipFill>
        <p:spPr>
          <a:xfrm rot="10800000" flipH="1">
            <a:off x="-528655" y="-163003"/>
            <a:ext cx="12890305" cy="7184005"/>
          </a:xfrm>
          <a:prstGeom prst="rect">
            <a:avLst/>
          </a:prstGeom>
        </p:spPr>
      </p:pic>
      <p:pic>
        <p:nvPicPr>
          <p:cNvPr id="4" name="图片 3" descr="2"/>
          <p:cNvPicPr>
            <a:picLocks noChangeAspect="1"/>
          </p:cNvPicPr>
          <p:nvPr/>
        </p:nvPicPr>
        <p:blipFill>
          <a:blip r:embed="rId3"/>
          <a:stretch>
            <a:fillRect/>
          </a:stretch>
        </p:blipFill>
        <p:spPr>
          <a:xfrm>
            <a:off x="1693" y="0"/>
            <a:ext cx="12187767" cy="6857153"/>
          </a:xfrm>
          <a:prstGeom prst="rect">
            <a:avLst/>
          </a:prstGeom>
        </p:spPr>
      </p:pic>
      <p:grpSp>
        <p:nvGrpSpPr>
          <p:cNvPr id="6" name="组合 5"/>
          <p:cNvGrpSpPr/>
          <p:nvPr/>
        </p:nvGrpSpPr>
        <p:grpSpPr>
          <a:xfrm>
            <a:off x="3311313" y="164253"/>
            <a:ext cx="5701453" cy="704427"/>
            <a:chOff x="3911" y="194"/>
            <a:chExt cx="7598" cy="1020"/>
          </a:xfrm>
        </p:grpSpPr>
        <p:sp>
          <p:nvSpPr>
            <p:cNvPr id="18" name="椭圆 17"/>
            <p:cNvSpPr/>
            <p:nvPr>
              <p:custDataLst>
                <p:tags r:id="rId4"/>
              </p:custDataLst>
            </p:nvPr>
          </p:nvSpPr>
          <p:spPr>
            <a:xfrm>
              <a:off x="3911" y="194"/>
              <a:ext cx="1044" cy="952"/>
            </a:xfrm>
            <a:prstGeom prst="ellipse">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3735" b="1">
                  <a:solidFill>
                    <a:srgbClr val="C00000"/>
                  </a:solidFill>
                  <a:latin typeface="宋体" panose="02010600030101010101" pitchFamily="2" charset="-122"/>
                  <a:ea typeface="宋体" panose="02010600030101010101" pitchFamily="2" charset="-122"/>
                </a:rPr>
                <a:t>4</a:t>
              </a:r>
              <a:endParaRPr lang="en-US" altLang="zh-CN" sz="100"/>
            </a:p>
          </p:txBody>
        </p:sp>
        <p:sp>
          <p:nvSpPr>
            <p:cNvPr id="25" name="圆角矩形 24"/>
            <p:cNvSpPr/>
            <p:nvPr>
              <p:custDataLst>
                <p:tags r:id="rId5"/>
              </p:custDataLst>
            </p:nvPr>
          </p:nvSpPr>
          <p:spPr>
            <a:xfrm>
              <a:off x="5725" y="194"/>
              <a:ext cx="5784" cy="1021"/>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735">
                  <a:solidFill>
                    <a:srgbClr val="C00000"/>
                  </a:solidFill>
                </a:rPr>
                <a:t>作品赏析</a:t>
              </a:r>
              <a:endParaRPr lang="zh-CN" altLang="en-US" sz="3735">
                <a:solidFill>
                  <a:srgbClr val="C00000"/>
                </a:solidFill>
              </a:endParaRPr>
            </a:p>
          </p:txBody>
        </p:sp>
      </p:grpSp>
      <p:sp>
        <p:nvSpPr>
          <p:cNvPr id="5" name="文本框 4"/>
          <p:cNvSpPr txBox="1"/>
          <p:nvPr/>
        </p:nvSpPr>
        <p:spPr>
          <a:xfrm>
            <a:off x="335280" y="822113"/>
            <a:ext cx="11435927" cy="5811520"/>
          </a:xfrm>
          <a:prstGeom prst="rect">
            <a:avLst/>
          </a:prstGeom>
          <a:noFill/>
        </p:spPr>
        <p:txBody>
          <a:bodyPr wrap="square" rtlCol="0">
            <a:noAutofit/>
          </a:bodyPr>
          <a:p>
            <a:r>
              <a:rPr lang="en-US" altLang="zh-CN" sz="2665">
                <a:latin typeface="Times New Roman" panose="02020603050405020304" charset="0"/>
                <a:cs typeface="Times New Roman" panose="02020603050405020304" charset="0"/>
              </a:rPr>
              <a:t>Dear Chris,</a:t>
            </a:r>
            <a:endParaRPr lang="en-US" altLang="zh-CN" sz="2665">
              <a:latin typeface="Times New Roman" panose="02020603050405020304" charset="0"/>
              <a:cs typeface="Times New Roman" panose="02020603050405020304" charset="0"/>
            </a:endParaRPr>
          </a:p>
          <a:p>
            <a:pPr algn="just"/>
            <a:r>
              <a:rPr lang="en-US" altLang="zh-CN" sz="2665">
                <a:latin typeface="Times New Roman" panose="02020603050405020304" charset="0"/>
                <a:cs typeface="Times New Roman" panose="02020603050405020304" charset="0"/>
              </a:rPr>
              <a:t>      </a:t>
            </a:r>
            <a:r>
              <a:rPr lang="en-US" altLang="zh-CN" sz="2665">
                <a:latin typeface="Times New Roman" panose="02020603050405020304" charset="0"/>
                <a:cs typeface="Times New Roman" panose="02020603050405020304" charset="0"/>
                <a:sym typeface="+mn-ea"/>
              </a:rPr>
              <a:t>I’m thrilled that you’re interested in the phrase “Lucid waters and lush mountains are invaluable assets”. It carries profound significance for China’s progress, and I’d like to share what it means and a related example with you.</a:t>
            </a:r>
            <a:endParaRPr lang="en-US" altLang="zh-CN" sz="2665">
              <a:latin typeface="Times New Roman" panose="02020603050405020304" charset="0"/>
              <a:cs typeface="Times New Roman" panose="02020603050405020304" charset="0"/>
            </a:endParaRPr>
          </a:p>
          <a:p>
            <a:pPr algn="just"/>
            <a:r>
              <a:rPr lang="en-US" altLang="zh-CN" sz="2665">
                <a:latin typeface="Times New Roman" panose="02020603050405020304" charset="0"/>
                <a:cs typeface="Times New Roman" panose="02020603050405020304" charset="0"/>
              </a:rPr>
              <a:t>      It means protecting nature brings long-term wealth, not just short-term gains. Take Dali, Yunnan for an example. It strictly protects Erhai Lake, stopping pollution from nearby villages. Now, tourists worldwide come to enjoy the lake and surrounding mountains, bringing locals income from inns, bike rentals and local snacks. This proves a clean environment is real prosperity.</a:t>
            </a:r>
            <a:endParaRPr lang="en-US" altLang="zh-CN" sz="2665">
              <a:latin typeface="Times New Roman" panose="02020603050405020304" charset="0"/>
              <a:cs typeface="Times New Roman" panose="02020603050405020304" charset="0"/>
            </a:endParaRPr>
          </a:p>
          <a:p>
            <a:pPr algn="just"/>
            <a:r>
              <a:rPr lang="en-US" altLang="zh-CN" sz="2665">
                <a:latin typeface="Times New Roman" panose="02020603050405020304" charset="0"/>
                <a:cs typeface="Times New Roman" panose="02020603050405020304" charset="0"/>
              </a:rPr>
              <a:t>      </a:t>
            </a:r>
            <a:r>
              <a:rPr lang="en-US" altLang="zh-CN" sz="2665">
                <a:latin typeface="Times New Roman" panose="02020603050405020304" charset="0"/>
                <a:cs typeface="Times New Roman" panose="02020603050405020304" charset="0"/>
                <a:sym typeface="+mn-ea"/>
              </a:rPr>
              <a:t>That’s a brief introduction to the saying. Do you have any other aspects you’d like to explore further? I’m more than happy to answer your questions.</a:t>
            </a:r>
            <a:endParaRPr lang="en-US" altLang="zh-CN" sz="2665">
              <a:solidFill>
                <a:schemeClr val="tx1"/>
              </a:solidFill>
              <a:latin typeface="Times New Roman" panose="02020603050405020304" charset="0"/>
              <a:cs typeface="Times New Roman" panose="02020603050405020304" charset="0"/>
            </a:endParaRPr>
          </a:p>
          <a:p>
            <a:pPr algn="just"/>
            <a:r>
              <a:rPr lang="en-US" altLang="zh-CN" sz="2665">
                <a:latin typeface="Times New Roman" panose="02020603050405020304" charset="0"/>
                <a:cs typeface="Times New Roman" panose="02020603050405020304" charset="0"/>
              </a:rPr>
              <a:t>                                                                                                          Yours sincerely,</a:t>
            </a:r>
            <a:endParaRPr lang="en-US" altLang="zh-CN" sz="2665">
              <a:latin typeface="Times New Roman" panose="02020603050405020304" charset="0"/>
              <a:cs typeface="Times New Roman" panose="02020603050405020304" charset="0"/>
            </a:endParaRPr>
          </a:p>
          <a:p>
            <a:pPr algn="just"/>
            <a:r>
              <a:rPr lang="en-US" altLang="zh-CN" sz="2665">
                <a:latin typeface="Times New Roman" panose="02020603050405020304" charset="0"/>
                <a:cs typeface="Times New Roman" panose="02020603050405020304" charset="0"/>
              </a:rPr>
              <a:t>                                                                                                                        Li Hua</a:t>
            </a:r>
            <a:endParaRPr lang="en-US" altLang="zh-CN" sz="2665">
              <a:latin typeface="Times New Roman" panose="02020603050405020304" charset="0"/>
              <a:cs typeface="Times New Roman" panose="02020603050405020304" charset="0"/>
            </a:endParaRPr>
          </a:p>
        </p:txBody>
      </p:sp>
      <p:pic>
        <p:nvPicPr>
          <p:cNvPr id="5124" name="图片 6" descr="logo横版 png"/>
          <p:cNvPicPr>
            <a:picLocks noChangeAspect="1"/>
          </p:cNvPicPr>
          <p:nvPr/>
        </p:nvPicPr>
        <p:blipFill>
          <a:blip r:embed="rId6"/>
          <a:stretch>
            <a:fillRect/>
          </a:stretch>
        </p:blipFill>
        <p:spPr>
          <a:xfrm>
            <a:off x="11477625" y="82550"/>
            <a:ext cx="608013" cy="642938"/>
          </a:xfrm>
          <a:prstGeom prst="rect">
            <a:avLst/>
          </a:prstGeom>
          <a:noFill/>
          <a:ln w="9525">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12192000" cy="6858000"/>
          </a:xfrm>
          <a:prstGeom prst="rect">
            <a:avLst/>
          </a:prstGeom>
        </p:spPr>
      </p:pic>
      <p:pic>
        <p:nvPicPr>
          <p:cNvPr id="3" name="图片 2"/>
          <p:cNvPicPr>
            <a:picLocks noChangeAspect="1"/>
          </p:cNvPicPr>
          <p:nvPr/>
        </p:nvPicPr>
        <p:blipFill>
          <a:blip r:embed="rId2"/>
          <a:stretch>
            <a:fillRect/>
          </a:stretch>
        </p:blipFill>
        <p:spPr>
          <a:xfrm rot="10800000" flipH="1">
            <a:off x="-528655" y="-163003"/>
            <a:ext cx="12890305" cy="7184005"/>
          </a:xfrm>
          <a:prstGeom prst="rect">
            <a:avLst/>
          </a:prstGeom>
        </p:spPr>
      </p:pic>
      <p:pic>
        <p:nvPicPr>
          <p:cNvPr id="4" name="图片 3" descr="2"/>
          <p:cNvPicPr>
            <a:picLocks noChangeAspect="1"/>
          </p:cNvPicPr>
          <p:nvPr/>
        </p:nvPicPr>
        <p:blipFill>
          <a:blip r:embed="rId3"/>
          <a:stretch>
            <a:fillRect/>
          </a:stretch>
        </p:blipFill>
        <p:spPr>
          <a:xfrm>
            <a:off x="1693" y="0"/>
            <a:ext cx="12187767" cy="6857153"/>
          </a:xfrm>
          <a:prstGeom prst="rect">
            <a:avLst/>
          </a:prstGeom>
        </p:spPr>
      </p:pic>
      <p:pic>
        <p:nvPicPr>
          <p:cNvPr id="9" name="图片 8"/>
          <p:cNvPicPr>
            <a:picLocks noChangeAspect="1"/>
          </p:cNvPicPr>
          <p:nvPr/>
        </p:nvPicPr>
        <p:blipFill>
          <a:blip r:embed="rId4"/>
          <a:srcRect r="15037"/>
          <a:stretch>
            <a:fillRect/>
          </a:stretch>
        </p:blipFill>
        <p:spPr>
          <a:xfrm>
            <a:off x="806027" y="440267"/>
            <a:ext cx="10622280" cy="5939367"/>
          </a:xfrm>
          <a:prstGeom prst="rect">
            <a:avLst/>
          </a:prstGeom>
        </p:spPr>
      </p:pic>
      <p:sp>
        <p:nvSpPr>
          <p:cNvPr id="6" name="任意多边形 5"/>
          <p:cNvSpPr/>
          <p:nvPr/>
        </p:nvSpPr>
        <p:spPr>
          <a:xfrm>
            <a:off x="806027" y="452967"/>
            <a:ext cx="10656993" cy="5937673"/>
          </a:xfrm>
          <a:custGeom>
            <a:avLst/>
            <a:gdLst/>
            <a:ahLst/>
            <a:cxnLst>
              <a:cxn ang="3">
                <a:pos x="hc" y="t"/>
              </a:cxn>
              <a:cxn ang="cd2">
                <a:pos x="l" y="vc"/>
              </a:cxn>
              <a:cxn ang="cd4">
                <a:pos x="hc" y="b"/>
              </a:cxn>
              <a:cxn ang="0">
                <a:pos x="r" y="vc"/>
              </a:cxn>
            </a:cxnLst>
            <a:rect l="l" t="t" r="r" b="b"/>
            <a:pathLst>
              <a:path w="12587" h="7013">
                <a:moveTo>
                  <a:pt x="0" y="0"/>
                </a:moveTo>
                <a:lnTo>
                  <a:pt x="12587" y="0"/>
                </a:lnTo>
                <a:lnTo>
                  <a:pt x="12587" y="7013"/>
                </a:lnTo>
                <a:lnTo>
                  <a:pt x="0" y="7013"/>
                </a:lnTo>
                <a:lnTo>
                  <a:pt x="0" y="5580"/>
                </a:lnTo>
                <a:lnTo>
                  <a:pt x="21" y="5598"/>
                </a:lnTo>
                <a:cubicBezTo>
                  <a:pt x="430" y="5938"/>
                  <a:pt x="937" y="6139"/>
                  <a:pt x="1487" y="6139"/>
                </a:cubicBezTo>
                <a:cubicBezTo>
                  <a:pt x="2839" y="6139"/>
                  <a:pt x="3936" y="4920"/>
                  <a:pt x="3936" y="3417"/>
                </a:cubicBezTo>
                <a:cubicBezTo>
                  <a:pt x="3936" y="1914"/>
                  <a:pt x="2839" y="695"/>
                  <a:pt x="1487" y="695"/>
                </a:cubicBezTo>
                <a:cubicBezTo>
                  <a:pt x="937" y="695"/>
                  <a:pt x="430" y="896"/>
                  <a:pt x="21" y="1236"/>
                </a:cubicBezTo>
                <a:lnTo>
                  <a:pt x="0" y="1254"/>
                </a:lnTo>
                <a:lnTo>
                  <a:pt x="0" y="0"/>
                </a:lnTo>
                <a:close/>
              </a:path>
            </a:pathLst>
          </a:cu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sz="100"/>
          </a:p>
        </p:txBody>
      </p:sp>
      <p:grpSp>
        <p:nvGrpSpPr>
          <p:cNvPr id="15" name="组合 14"/>
          <p:cNvGrpSpPr/>
          <p:nvPr/>
        </p:nvGrpSpPr>
        <p:grpSpPr>
          <a:xfrm rot="0">
            <a:off x="1103207" y="1701800"/>
            <a:ext cx="2208107" cy="2650067"/>
            <a:chOff x="1870" y="1896"/>
            <a:chExt cx="2608" cy="3130"/>
          </a:xfrm>
          <a:gradFill>
            <a:gsLst>
              <a:gs pos="50000">
                <a:schemeClr val="accent6">
                  <a:alpha val="0"/>
                </a:schemeClr>
              </a:gs>
              <a:gs pos="0">
                <a:schemeClr val="accent6">
                  <a:lumMod val="25000"/>
                  <a:lumOff val="75000"/>
                </a:schemeClr>
              </a:gs>
              <a:gs pos="100000">
                <a:schemeClr val="accent6">
                  <a:lumMod val="85000"/>
                </a:schemeClr>
              </a:gs>
            </a:gsLst>
            <a:lin ang="5400000" scaled="1"/>
          </a:gradFill>
          <a:effectLst>
            <a:glow rad="139700">
              <a:schemeClr val="bg1">
                <a:alpha val="40000"/>
              </a:schemeClr>
            </a:glow>
          </a:effectLst>
        </p:grpSpPr>
        <p:sp>
          <p:nvSpPr>
            <p:cNvPr id="12" name="椭圆 11"/>
            <p:cNvSpPr/>
            <p:nvPr/>
          </p:nvSpPr>
          <p:spPr>
            <a:xfrm>
              <a:off x="1870" y="2576"/>
              <a:ext cx="2608" cy="2450"/>
            </a:xfrm>
            <a:prstGeom prst="ellipse">
              <a:avLst/>
            </a:prstGeom>
            <a:grpFill/>
            <a:ln>
              <a:solidFill>
                <a:srgbClr val="00B05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5335">
                  <a:solidFill>
                    <a:srgbClr val="C00000"/>
                  </a:solidFill>
                </a:rPr>
                <a:t>目</a:t>
              </a:r>
              <a:endParaRPr lang="zh-CN" altLang="en-US" sz="5335">
                <a:solidFill>
                  <a:srgbClr val="C00000"/>
                </a:solidFill>
              </a:endParaRPr>
            </a:p>
            <a:p>
              <a:pPr algn="ctr"/>
              <a:r>
                <a:rPr lang="zh-CN" altLang="en-US" sz="5335">
                  <a:solidFill>
                    <a:srgbClr val="C00000"/>
                  </a:solidFill>
                </a:rPr>
                <a:t>录</a:t>
              </a:r>
              <a:endParaRPr lang="zh-CN" altLang="en-US" sz="5335">
                <a:solidFill>
                  <a:srgbClr val="C00000"/>
                </a:solidFill>
              </a:endParaRPr>
            </a:p>
          </p:txBody>
        </p:sp>
        <p:sp>
          <p:nvSpPr>
            <p:cNvPr id="14" name="流程图: 摘录 13"/>
            <p:cNvSpPr/>
            <p:nvPr/>
          </p:nvSpPr>
          <p:spPr>
            <a:xfrm>
              <a:off x="2778" y="1896"/>
              <a:ext cx="794" cy="1021"/>
            </a:xfrm>
            <a:prstGeom prst="flowChartExtract">
              <a:avLst/>
            </a:prstGeom>
            <a:grpFill/>
            <a:ln>
              <a:gradFill>
                <a:gsLst>
                  <a:gs pos="50000">
                    <a:schemeClr val="accent2"/>
                  </a:gs>
                  <a:gs pos="0">
                    <a:schemeClr val="accent2">
                      <a:lumMod val="25000"/>
                      <a:lumOff val="75000"/>
                    </a:schemeClr>
                  </a:gs>
                  <a:gs pos="100000">
                    <a:schemeClr val="accent2">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00"/>
            </a:p>
          </p:txBody>
        </p:sp>
      </p:grpSp>
      <p:sp>
        <p:nvSpPr>
          <p:cNvPr id="16" name="椭圆 15"/>
          <p:cNvSpPr/>
          <p:nvPr>
            <p:custDataLst>
              <p:tags r:id="rId5"/>
            </p:custDataLst>
          </p:nvPr>
        </p:nvSpPr>
        <p:spPr>
          <a:xfrm>
            <a:off x="3686387" y="943187"/>
            <a:ext cx="883920" cy="906780"/>
          </a:xfrm>
          <a:prstGeom prst="ellipse">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3735" b="1">
                <a:solidFill>
                  <a:srgbClr val="C00000"/>
                </a:solidFill>
                <a:latin typeface="宋体" panose="02010600030101010101" pitchFamily="2" charset="-122"/>
                <a:ea typeface="宋体" panose="02010600030101010101" pitchFamily="2" charset="-122"/>
              </a:rPr>
              <a:t>1</a:t>
            </a:r>
            <a:endParaRPr lang="en-US" altLang="zh-CN" sz="3735" b="1">
              <a:solidFill>
                <a:srgbClr val="C00000"/>
              </a:solidFill>
              <a:latin typeface="宋体" panose="02010600030101010101" pitchFamily="2" charset="-122"/>
              <a:ea typeface="宋体" panose="02010600030101010101" pitchFamily="2" charset="-122"/>
            </a:endParaRPr>
          </a:p>
        </p:txBody>
      </p:sp>
      <p:sp>
        <p:nvSpPr>
          <p:cNvPr id="20" name="圆角矩形 19"/>
          <p:cNvSpPr/>
          <p:nvPr>
            <p:custDataLst>
              <p:tags r:id="rId6"/>
            </p:custDataLst>
          </p:nvPr>
        </p:nvSpPr>
        <p:spPr>
          <a:xfrm>
            <a:off x="5328073" y="837353"/>
            <a:ext cx="4897120" cy="864447"/>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735">
                <a:solidFill>
                  <a:srgbClr val="C00000"/>
                </a:solidFill>
              </a:rPr>
              <a:t>理念背景介绍</a:t>
            </a:r>
            <a:endParaRPr lang="zh-CN" altLang="en-US" sz="3735">
              <a:solidFill>
                <a:srgbClr val="C00000"/>
              </a:solidFill>
            </a:endParaRPr>
          </a:p>
        </p:txBody>
      </p:sp>
      <p:sp>
        <p:nvSpPr>
          <p:cNvPr id="17" name="椭圆 16"/>
          <p:cNvSpPr/>
          <p:nvPr>
            <p:custDataLst>
              <p:tags r:id="rId7"/>
            </p:custDataLst>
          </p:nvPr>
        </p:nvSpPr>
        <p:spPr>
          <a:xfrm>
            <a:off x="4367953" y="2138680"/>
            <a:ext cx="883920" cy="906780"/>
          </a:xfrm>
          <a:prstGeom prst="ellipse">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3735" b="1">
                <a:solidFill>
                  <a:srgbClr val="C00000"/>
                </a:solidFill>
                <a:latin typeface="宋体" panose="02010600030101010101" pitchFamily="2" charset="-122"/>
                <a:ea typeface="宋体" panose="02010600030101010101" pitchFamily="2" charset="-122"/>
              </a:rPr>
              <a:t>2</a:t>
            </a:r>
            <a:endParaRPr lang="en-US" altLang="zh-CN" sz="3735" b="1">
              <a:solidFill>
                <a:srgbClr val="C00000"/>
              </a:solidFill>
              <a:latin typeface="宋体" panose="02010600030101010101" pitchFamily="2" charset="-122"/>
              <a:ea typeface="宋体" panose="02010600030101010101" pitchFamily="2" charset="-122"/>
            </a:endParaRPr>
          </a:p>
        </p:txBody>
      </p:sp>
      <p:sp>
        <p:nvSpPr>
          <p:cNvPr id="24" name="圆角矩形 23"/>
          <p:cNvSpPr/>
          <p:nvPr>
            <p:custDataLst>
              <p:tags r:id="rId8"/>
            </p:custDataLst>
          </p:nvPr>
        </p:nvSpPr>
        <p:spPr>
          <a:xfrm>
            <a:off x="5808133" y="2085340"/>
            <a:ext cx="4897120" cy="864447"/>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735">
                <a:solidFill>
                  <a:srgbClr val="C00000"/>
                </a:solidFill>
              </a:rPr>
              <a:t>审题</a:t>
            </a:r>
            <a:endParaRPr lang="zh-CN" altLang="en-US" sz="3735">
              <a:solidFill>
                <a:srgbClr val="C00000"/>
              </a:solidFill>
            </a:endParaRPr>
          </a:p>
        </p:txBody>
      </p:sp>
      <p:sp>
        <p:nvSpPr>
          <p:cNvPr id="18" name="椭圆 17"/>
          <p:cNvSpPr/>
          <p:nvPr>
            <p:custDataLst>
              <p:tags r:id="rId9"/>
            </p:custDataLst>
          </p:nvPr>
        </p:nvSpPr>
        <p:spPr>
          <a:xfrm>
            <a:off x="4463627" y="3525520"/>
            <a:ext cx="883920" cy="906780"/>
          </a:xfrm>
          <a:prstGeom prst="ellipse">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3735" b="1">
                <a:solidFill>
                  <a:srgbClr val="C00000"/>
                </a:solidFill>
                <a:latin typeface="宋体" panose="02010600030101010101" pitchFamily="2" charset="-122"/>
                <a:ea typeface="宋体" panose="02010600030101010101" pitchFamily="2" charset="-122"/>
              </a:rPr>
              <a:t>3</a:t>
            </a:r>
            <a:endParaRPr lang="en-US" altLang="zh-CN" sz="100"/>
          </a:p>
        </p:txBody>
      </p:sp>
      <p:sp>
        <p:nvSpPr>
          <p:cNvPr id="25" name="圆角矩形 24"/>
          <p:cNvSpPr/>
          <p:nvPr>
            <p:custDataLst>
              <p:tags r:id="rId10"/>
            </p:custDataLst>
          </p:nvPr>
        </p:nvSpPr>
        <p:spPr>
          <a:xfrm>
            <a:off x="5903807" y="3429000"/>
            <a:ext cx="4897120" cy="864447"/>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735">
                <a:solidFill>
                  <a:srgbClr val="C00000"/>
                </a:solidFill>
              </a:rPr>
              <a:t>结构框架</a:t>
            </a:r>
            <a:endParaRPr lang="zh-CN" altLang="en-US" sz="3735">
              <a:solidFill>
                <a:srgbClr val="C00000"/>
              </a:solidFill>
            </a:endParaRPr>
          </a:p>
        </p:txBody>
      </p:sp>
      <p:sp>
        <p:nvSpPr>
          <p:cNvPr id="19" name="椭圆 18"/>
          <p:cNvSpPr/>
          <p:nvPr>
            <p:custDataLst>
              <p:tags r:id="rId11"/>
            </p:custDataLst>
          </p:nvPr>
        </p:nvSpPr>
        <p:spPr>
          <a:xfrm>
            <a:off x="3791373" y="4773507"/>
            <a:ext cx="883920" cy="906780"/>
          </a:xfrm>
          <a:prstGeom prst="ellipse">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3735" b="1">
                <a:solidFill>
                  <a:srgbClr val="C00000"/>
                </a:solidFill>
                <a:latin typeface="宋体" panose="02010600030101010101" pitchFamily="2" charset="-122"/>
                <a:ea typeface="宋体" panose="02010600030101010101" pitchFamily="2" charset="-122"/>
              </a:rPr>
              <a:t>4</a:t>
            </a:r>
            <a:endParaRPr lang="en-US" altLang="zh-CN" sz="3735" b="1">
              <a:solidFill>
                <a:srgbClr val="C00000"/>
              </a:solidFill>
              <a:latin typeface="宋体" panose="02010600030101010101" pitchFamily="2" charset="-122"/>
              <a:ea typeface="宋体" panose="02010600030101010101" pitchFamily="2" charset="-122"/>
            </a:endParaRPr>
          </a:p>
        </p:txBody>
      </p:sp>
      <p:sp>
        <p:nvSpPr>
          <p:cNvPr id="26" name="圆角矩形 25"/>
          <p:cNvSpPr/>
          <p:nvPr>
            <p:custDataLst>
              <p:tags r:id="rId12"/>
            </p:custDataLst>
          </p:nvPr>
        </p:nvSpPr>
        <p:spPr>
          <a:xfrm>
            <a:off x="5423747" y="4869180"/>
            <a:ext cx="4897120" cy="864447"/>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735">
                <a:solidFill>
                  <a:srgbClr val="C00000"/>
                </a:solidFill>
              </a:rPr>
              <a:t>作品赏析</a:t>
            </a:r>
            <a:endParaRPr lang="zh-CN" altLang="en-US" sz="3735">
              <a:solidFill>
                <a:srgbClr val="C00000"/>
              </a:solidFill>
            </a:endParaRPr>
          </a:p>
        </p:txBody>
      </p:sp>
      <p:pic>
        <p:nvPicPr>
          <p:cNvPr id="5124" name="图片 6" descr="logo横版 png"/>
          <p:cNvPicPr>
            <a:picLocks noChangeAspect="1"/>
          </p:cNvPicPr>
          <p:nvPr/>
        </p:nvPicPr>
        <p:blipFill>
          <a:blip r:embed="rId13"/>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12192000" cy="6858000"/>
          </a:xfrm>
          <a:prstGeom prst="rect">
            <a:avLst/>
          </a:prstGeom>
        </p:spPr>
      </p:pic>
      <p:pic>
        <p:nvPicPr>
          <p:cNvPr id="3" name="图片 2"/>
          <p:cNvPicPr>
            <a:picLocks noChangeAspect="1"/>
          </p:cNvPicPr>
          <p:nvPr/>
        </p:nvPicPr>
        <p:blipFill>
          <a:blip r:embed="rId2"/>
          <a:stretch>
            <a:fillRect/>
          </a:stretch>
        </p:blipFill>
        <p:spPr>
          <a:xfrm rot="10800000" flipH="1">
            <a:off x="-528655" y="-163003"/>
            <a:ext cx="12890305" cy="7184005"/>
          </a:xfrm>
          <a:prstGeom prst="rect">
            <a:avLst/>
          </a:prstGeom>
        </p:spPr>
      </p:pic>
      <p:pic>
        <p:nvPicPr>
          <p:cNvPr id="4" name="图片 3" descr="2"/>
          <p:cNvPicPr>
            <a:picLocks noChangeAspect="1"/>
          </p:cNvPicPr>
          <p:nvPr/>
        </p:nvPicPr>
        <p:blipFill>
          <a:blip r:embed="rId3"/>
          <a:stretch>
            <a:fillRect/>
          </a:stretch>
        </p:blipFill>
        <p:spPr>
          <a:xfrm>
            <a:off x="0" y="847"/>
            <a:ext cx="12187767" cy="6857153"/>
          </a:xfrm>
          <a:prstGeom prst="rect">
            <a:avLst/>
          </a:prstGeom>
        </p:spPr>
      </p:pic>
      <p:sp>
        <p:nvSpPr>
          <p:cNvPr id="5" name="文本框 4"/>
          <p:cNvSpPr txBox="1"/>
          <p:nvPr>
            <p:custDataLst>
              <p:tags r:id="rId4"/>
            </p:custDataLst>
          </p:nvPr>
        </p:nvSpPr>
        <p:spPr>
          <a:xfrm>
            <a:off x="217593" y="260773"/>
            <a:ext cx="11805073" cy="2192020"/>
          </a:xfrm>
          <a:prstGeom prst="rect">
            <a:avLst/>
          </a:prstGeom>
          <a:noFill/>
        </p:spPr>
        <p:txBody>
          <a:bodyPr wrap="square" rtlCol="0">
            <a:noAutofit/>
          </a:bodyPr>
          <a:p>
            <a:r>
              <a:rPr lang="zh-CN" altLang="en-US" sz="3200">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翻译句子</a:t>
            </a:r>
            <a:r>
              <a:rPr lang="en-US" altLang="zh-CN" sz="3200">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 </a:t>
            </a:r>
            <a:r>
              <a:rPr lang="en-US" altLang="zh-CN" sz="3200">
                <a:latin typeface="宋体" panose="02010600030101010101" pitchFamily="2" charset="-122"/>
                <a:ea typeface="宋体" panose="02010600030101010101" pitchFamily="2" charset="-122"/>
                <a:cs typeface="宋体" panose="02010600030101010101" pitchFamily="2" charset="-122"/>
                <a:sym typeface="+mn-ea"/>
              </a:rPr>
              <a:t>4 </a:t>
            </a:r>
            <a:r>
              <a:rPr lang="zh-CN" altLang="en-US" sz="3200">
                <a:latin typeface="宋体" panose="02010600030101010101" pitchFamily="2" charset="-122"/>
                <a:ea typeface="宋体" panose="02010600030101010101" pitchFamily="2" charset="-122"/>
                <a:cs typeface="宋体" panose="02010600030101010101" pitchFamily="2" charset="-122"/>
                <a:sym typeface="+mn-ea"/>
              </a:rPr>
              <a:t>厦门鼓浪屿就是典型案例。岛上在控制游客数量的同时，修复了绿地、保护了历史建筑。游客享受着岛上的清新空气和海岸风光，当地人则从咖啡馆经营、手工艺品店和导游服务中获益。这说明，良好的生态与特色文化能带来实实在在的收入。</a:t>
            </a:r>
            <a:r>
              <a:rPr lang="en-US" altLang="zh-CN" sz="3200">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3200"/>
          </a:p>
        </p:txBody>
      </p:sp>
      <p:sp>
        <p:nvSpPr>
          <p:cNvPr id="6" name="圆角矩形 5"/>
          <p:cNvSpPr/>
          <p:nvPr>
            <p:custDataLst>
              <p:tags r:id="rId5"/>
            </p:custDataLst>
          </p:nvPr>
        </p:nvSpPr>
        <p:spPr>
          <a:xfrm>
            <a:off x="238760" y="2661073"/>
            <a:ext cx="8599593" cy="3859107"/>
          </a:xfrm>
          <a:prstGeom prst="roundRect">
            <a:avLst/>
          </a:prstGeom>
          <a:gradFill>
            <a:gsLst>
              <a:gs pos="98000">
                <a:srgbClr val="FFFF9F"/>
              </a:gs>
              <a:gs pos="0">
                <a:srgbClr val="FFCCCB"/>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just"/>
            <a:r>
              <a:rPr lang="en-US" altLang="zh-CN" sz="3200">
                <a:solidFill>
                  <a:schemeClr val="tx1"/>
                </a:solidFill>
                <a:latin typeface="Times New Roman" panose="02020603050405020304" charset="0"/>
                <a:cs typeface="Times New Roman" panose="02020603050405020304" charset="0"/>
              </a:rPr>
              <a:t>Xiamen’s Gulangyu Island is a typical case. It has restored green spaces and protected historical buildings while controlling tourist numbers. Visitors enjoy the island’s fresh air and coastal views, and locals benefit from cafes, handicraft shops and guided tours. This shows greenery and culture bring real income.</a:t>
            </a:r>
            <a:endParaRPr lang="en-US" altLang="zh-CN" sz="3200">
              <a:solidFill>
                <a:schemeClr val="tx1"/>
              </a:solidFill>
              <a:latin typeface="Times New Roman" panose="02020603050405020304" charset="0"/>
              <a:cs typeface="Times New Roman" panose="02020603050405020304" charset="0"/>
            </a:endParaRPr>
          </a:p>
        </p:txBody>
      </p:sp>
      <p:pic>
        <p:nvPicPr>
          <p:cNvPr id="7" name="图片 6"/>
          <p:cNvPicPr>
            <a:picLocks noChangeAspect="1"/>
          </p:cNvPicPr>
          <p:nvPr/>
        </p:nvPicPr>
        <p:blipFill>
          <a:blip r:embed="rId6"/>
          <a:srcRect r="49215"/>
          <a:stretch>
            <a:fillRect/>
          </a:stretch>
        </p:blipFill>
        <p:spPr>
          <a:xfrm>
            <a:off x="8976360" y="2661073"/>
            <a:ext cx="2942167" cy="4038600"/>
          </a:xfrm>
          <a:prstGeom prst="rect">
            <a:avLst/>
          </a:prstGeom>
        </p:spPr>
      </p:pic>
      <p:pic>
        <p:nvPicPr>
          <p:cNvPr id="5124" name="图片 6" descr="logo横版 png"/>
          <p:cNvPicPr>
            <a:picLocks noChangeAspect="1"/>
          </p:cNvPicPr>
          <p:nvPr/>
        </p:nvPicPr>
        <p:blipFill>
          <a:blip r:embed="rId7"/>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12192000" cy="6858000"/>
          </a:xfrm>
          <a:prstGeom prst="rect">
            <a:avLst/>
          </a:prstGeom>
        </p:spPr>
      </p:pic>
      <p:pic>
        <p:nvPicPr>
          <p:cNvPr id="3" name="图片 2"/>
          <p:cNvPicPr>
            <a:picLocks noChangeAspect="1"/>
          </p:cNvPicPr>
          <p:nvPr/>
        </p:nvPicPr>
        <p:blipFill>
          <a:blip r:embed="rId2"/>
          <a:stretch>
            <a:fillRect/>
          </a:stretch>
        </p:blipFill>
        <p:spPr>
          <a:xfrm rot="10800000" flipH="1">
            <a:off x="-528655" y="-163003"/>
            <a:ext cx="12890305" cy="7184005"/>
          </a:xfrm>
          <a:prstGeom prst="rect">
            <a:avLst/>
          </a:prstGeom>
        </p:spPr>
      </p:pic>
      <p:pic>
        <p:nvPicPr>
          <p:cNvPr id="4" name="图片 3" descr="2"/>
          <p:cNvPicPr>
            <a:picLocks noChangeAspect="1"/>
          </p:cNvPicPr>
          <p:nvPr/>
        </p:nvPicPr>
        <p:blipFill>
          <a:blip r:embed="rId3"/>
          <a:stretch>
            <a:fillRect/>
          </a:stretch>
        </p:blipFill>
        <p:spPr>
          <a:xfrm>
            <a:off x="1693" y="0"/>
            <a:ext cx="12187767" cy="6857153"/>
          </a:xfrm>
          <a:prstGeom prst="rect">
            <a:avLst/>
          </a:prstGeom>
        </p:spPr>
      </p:pic>
      <p:grpSp>
        <p:nvGrpSpPr>
          <p:cNvPr id="6" name="组合 5"/>
          <p:cNvGrpSpPr/>
          <p:nvPr/>
        </p:nvGrpSpPr>
        <p:grpSpPr>
          <a:xfrm>
            <a:off x="3311313" y="164253"/>
            <a:ext cx="5734473" cy="672253"/>
            <a:chOff x="3911" y="194"/>
            <a:chExt cx="7598" cy="1020"/>
          </a:xfrm>
        </p:grpSpPr>
        <p:sp>
          <p:nvSpPr>
            <p:cNvPr id="18" name="椭圆 17"/>
            <p:cNvSpPr/>
            <p:nvPr>
              <p:custDataLst>
                <p:tags r:id="rId4"/>
              </p:custDataLst>
            </p:nvPr>
          </p:nvSpPr>
          <p:spPr>
            <a:xfrm>
              <a:off x="3911" y="194"/>
              <a:ext cx="1044" cy="952"/>
            </a:xfrm>
            <a:prstGeom prst="ellipse">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3735" b="1">
                  <a:solidFill>
                    <a:srgbClr val="C00000"/>
                  </a:solidFill>
                  <a:latin typeface="宋体" panose="02010600030101010101" pitchFamily="2" charset="-122"/>
                  <a:ea typeface="宋体" panose="02010600030101010101" pitchFamily="2" charset="-122"/>
                </a:rPr>
                <a:t>4</a:t>
              </a:r>
              <a:endParaRPr lang="en-US" altLang="zh-CN" sz="100"/>
            </a:p>
          </p:txBody>
        </p:sp>
        <p:sp>
          <p:nvSpPr>
            <p:cNvPr id="25" name="圆角矩形 24"/>
            <p:cNvSpPr/>
            <p:nvPr>
              <p:custDataLst>
                <p:tags r:id="rId5"/>
              </p:custDataLst>
            </p:nvPr>
          </p:nvSpPr>
          <p:spPr>
            <a:xfrm>
              <a:off x="5725" y="194"/>
              <a:ext cx="5784" cy="1021"/>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735">
                  <a:solidFill>
                    <a:srgbClr val="C00000"/>
                  </a:solidFill>
                </a:rPr>
                <a:t>作品赏析</a:t>
              </a:r>
              <a:endParaRPr lang="zh-CN" altLang="en-US" sz="3735">
                <a:solidFill>
                  <a:srgbClr val="C00000"/>
                </a:solidFill>
              </a:endParaRPr>
            </a:p>
          </p:txBody>
        </p:sp>
      </p:grpSp>
      <p:sp>
        <p:nvSpPr>
          <p:cNvPr id="5" name="文本框 4"/>
          <p:cNvSpPr txBox="1"/>
          <p:nvPr/>
        </p:nvSpPr>
        <p:spPr>
          <a:xfrm>
            <a:off x="238760" y="791633"/>
            <a:ext cx="11629813" cy="5902113"/>
          </a:xfrm>
          <a:prstGeom prst="rect">
            <a:avLst/>
          </a:prstGeom>
          <a:noFill/>
        </p:spPr>
        <p:txBody>
          <a:bodyPr wrap="square" rtlCol="0">
            <a:noAutofit/>
          </a:bodyPr>
          <a:p>
            <a:r>
              <a:rPr lang="en-US" altLang="zh-CN" sz="2665">
                <a:latin typeface="Times New Roman" panose="02020603050405020304" charset="0"/>
                <a:cs typeface="Times New Roman" panose="02020603050405020304" charset="0"/>
              </a:rPr>
              <a:t>Dear Chris,</a:t>
            </a:r>
            <a:endParaRPr lang="en-US" altLang="zh-CN" sz="2665">
              <a:latin typeface="Times New Roman" panose="02020603050405020304" charset="0"/>
              <a:cs typeface="Times New Roman" panose="02020603050405020304" charset="0"/>
            </a:endParaRPr>
          </a:p>
          <a:p>
            <a:pPr algn="just"/>
            <a:r>
              <a:rPr lang="en-US" altLang="zh-CN" sz="2665">
                <a:latin typeface="Times New Roman" panose="02020603050405020304" charset="0"/>
                <a:cs typeface="Times New Roman" panose="02020603050405020304" charset="0"/>
              </a:rPr>
              <a:t>      It’s nice to know you want to learn about “Lucid waters and lush mountains are invaluable assets”. Let me break down its core meaning first and then share a vivid example to make it clearer.</a:t>
            </a:r>
            <a:endParaRPr lang="en-US" altLang="zh-CN" sz="2665">
              <a:latin typeface="Times New Roman" panose="02020603050405020304" charset="0"/>
              <a:cs typeface="Times New Roman" panose="02020603050405020304" charset="0"/>
            </a:endParaRPr>
          </a:p>
          <a:p>
            <a:pPr algn="just"/>
            <a:r>
              <a:rPr lang="en-US" altLang="zh-CN" sz="2665">
                <a:latin typeface="Times New Roman" panose="02020603050405020304" charset="0"/>
                <a:cs typeface="Times New Roman" panose="02020603050405020304" charset="0"/>
              </a:rPr>
              <a:t>      It emphasizes that ecological protection and development can go hand in hand. Xiamen’s Gulangyu Island is a typical case. It has restored green spaces and protected historical buildings while controlling tourist numbers. Visitors enjoy the island’s fresh air and coastal views, and locals benefit from cafes, handicraft shops and guided tours. This shows greenery and culture bring real income.</a:t>
            </a:r>
            <a:endParaRPr lang="en-US" altLang="zh-CN" sz="2665">
              <a:latin typeface="Times New Roman" panose="02020603050405020304" charset="0"/>
              <a:cs typeface="Times New Roman" panose="02020603050405020304" charset="0"/>
            </a:endParaRPr>
          </a:p>
          <a:p>
            <a:pPr algn="just"/>
            <a:r>
              <a:rPr lang="en-US" altLang="zh-CN" sz="2665">
                <a:latin typeface="Times New Roman" panose="02020603050405020304" charset="0"/>
                <a:cs typeface="Times New Roman" panose="02020603050405020304" charset="0"/>
              </a:rPr>
              <a:t>     </a:t>
            </a:r>
            <a:r>
              <a:rPr lang="en-US" altLang="zh-CN" sz="2665">
                <a:latin typeface="Times New Roman" panose="02020603050405020304" charset="0"/>
                <a:cs typeface="Times New Roman" panose="02020603050405020304" charset="0"/>
                <a:sym typeface="+mn-ea"/>
              </a:rPr>
              <a:t>I hope this email clarifies your curiosity. If you want to discuss this topic or other Chinese concepts more, feel free to reach out. Looking forward to our next chat!</a:t>
            </a:r>
            <a:endParaRPr lang="en-US" altLang="zh-CN" sz="2665">
              <a:solidFill>
                <a:schemeClr val="tx1"/>
              </a:solidFill>
              <a:latin typeface="Times New Roman" panose="02020603050405020304" charset="0"/>
              <a:cs typeface="Times New Roman" panose="02020603050405020304" charset="0"/>
            </a:endParaRPr>
          </a:p>
          <a:p>
            <a:pPr algn="just"/>
            <a:r>
              <a:rPr lang="en-US" altLang="zh-CN" sz="2665">
                <a:latin typeface="Times New Roman" panose="02020603050405020304" charset="0"/>
                <a:cs typeface="Times New Roman" panose="02020603050405020304" charset="0"/>
              </a:rPr>
              <a:t>                                                                                                             Yours sincerely,</a:t>
            </a:r>
            <a:endParaRPr lang="en-US" altLang="zh-CN" sz="2665">
              <a:latin typeface="Times New Roman" panose="02020603050405020304" charset="0"/>
              <a:cs typeface="Times New Roman" panose="02020603050405020304" charset="0"/>
            </a:endParaRPr>
          </a:p>
          <a:p>
            <a:pPr algn="just"/>
            <a:r>
              <a:rPr lang="en-US" altLang="zh-CN" sz="2665">
                <a:latin typeface="Times New Roman" panose="02020603050405020304" charset="0"/>
                <a:cs typeface="Times New Roman" panose="02020603050405020304" charset="0"/>
              </a:rPr>
              <a:t>                                                                                                                           Li Hua</a:t>
            </a:r>
            <a:endParaRPr lang="zh-CN" altLang="en-US" sz="2665">
              <a:latin typeface="Times New Roman" panose="02020603050405020304" charset="0"/>
              <a:cs typeface="Times New Roman" panose="02020603050405020304" charset="0"/>
            </a:endParaRPr>
          </a:p>
        </p:txBody>
      </p:sp>
      <p:pic>
        <p:nvPicPr>
          <p:cNvPr id="5124" name="图片 6" descr="logo横版 png"/>
          <p:cNvPicPr>
            <a:picLocks noChangeAspect="1"/>
          </p:cNvPicPr>
          <p:nvPr/>
        </p:nvPicPr>
        <p:blipFill>
          <a:blip r:embed="rId6"/>
          <a:stretch>
            <a:fillRect/>
          </a:stretch>
        </p:blipFill>
        <p:spPr>
          <a:xfrm>
            <a:off x="11477625" y="82550"/>
            <a:ext cx="608013" cy="642938"/>
          </a:xfrm>
          <a:prstGeom prst="rect">
            <a:avLst/>
          </a:prstGeom>
          <a:noFill/>
          <a:ln w="9525">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12192000" cy="6858000"/>
          </a:xfrm>
          <a:prstGeom prst="rect">
            <a:avLst/>
          </a:prstGeom>
        </p:spPr>
      </p:pic>
      <p:pic>
        <p:nvPicPr>
          <p:cNvPr id="3" name="图片 2"/>
          <p:cNvPicPr>
            <a:picLocks noChangeAspect="1"/>
          </p:cNvPicPr>
          <p:nvPr/>
        </p:nvPicPr>
        <p:blipFill>
          <a:blip r:embed="rId2"/>
          <a:stretch>
            <a:fillRect/>
          </a:stretch>
        </p:blipFill>
        <p:spPr>
          <a:xfrm rot="10800000" flipH="1">
            <a:off x="-528655" y="-163003"/>
            <a:ext cx="12890305" cy="7184005"/>
          </a:xfrm>
          <a:prstGeom prst="rect">
            <a:avLst/>
          </a:prstGeom>
        </p:spPr>
      </p:pic>
      <p:pic>
        <p:nvPicPr>
          <p:cNvPr id="4" name="图片 3" descr="2"/>
          <p:cNvPicPr>
            <a:picLocks noChangeAspect="1"/>
          </p:cNvPicPr>
          <p:nvPr/>
        </p:nvPicPr>
        <p:blipFill>
          <a:blip r:embed="rId3"/>
          <a:stretch>
            <a:fillRect/>
          </a:stretch>
        </p:blipFill>
        <p:spPr>
          <a:xfrm>
            <a:off x="1693" y="0"/>
            <a:ext cx="12187767" cy="6857153"/>
          </a:xfrm>
          <a:prstGeom prst="rect">
            <a:avLst/>
          </a:prstGeom>
        </p:spPr>
      </p:pic>
      <p:pic>
        <p:nvPicPr>
          <p:cNvPr id="5" name="图片 4" descr="14_副本"/>
          <p:cNvPicPr>
            <a:picLocks noChangeAspect="1"/>
          </p:cNvPicPr>
          <p:nvPr/>
        </p:nvPicPr>
        <p:blipFill>
          <a:blip r:embed="rId4"/>
          <a:stretch>
            <a:fillRect/>
          </a:stretch>
        </p:blipFill>
        <p:spPr>
          <a:xfrm>
            <a:off x="1642533" y="740833"/>
            <a:ext cx="8573347" cy="5733627"/>
          </a:xfrm>
          <a:prstGeom prst="rect">
            <a:avLst/>
          </a:prstGeom>
        </p:spPr>
      </p:pic>
      <p:pic>
        <p:nvPicPr>
          <p:cNvPr id="5124" name="图片 6" descr="logo横版 png"/>
          <p:cNvPicPr>
            <a:picLocks noChangeAspect="1"/>
          </p:cNvPicPr>
          <p:nvPr/>
        </p:nvPicPr>
        <p:blipFill>
          <a:blip r:embed="rId5"/>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12192000" cy="6858000"/>
          </a:xfrm>
          <a:prstGeom prst="rect">
            <a:avLst/>
          </a:prstGeom>
        </p:spPr>
      </p:pic>
      <p:pic>
        <p:nvPicPr>
          <p:cNvPr id="3" name="图片 2"/>
          <p:cNvPicPr>
            <a:picLocks noChangeAspect="1"/>
          </p:cNvPicPr>
          <p:nvPr/>
        </p:nvPicPr>
        <p:blipFill>
          <a:blip r:embed="rId2"/>
          <a:stretch>
            <a:fillRect/>
          </a:stretch>
        </p:blipFill>
        <p:spPr>
          <a:xfrm rot="10800000" flipH="1">
            <a:off x="-528655" y="-163003"/>
            <a:ext cx="12890305" cy="7184005"/>
          </a:xfrm>
          <a:prstGeom prst="rect">
            <a:avLst/>
          </a:prstGeom>
        </p:spPr>
      </p:pic>
      <p:pic>
        <p:nvPicPr>
          <p:cNvPr id="4" name="图片 3" descr="2"/>
          <p:cNvPicPr>
            <a:picLocks noChangeAspect="1"/>
          </p:cNvPicPr>
          <p:nvPr/>
        </p:nvPicPr>
        <p:blipFill>
          <a:blip r:embed="rId3"/>
          <a:stretch>
            <a:fillRect/>
          </a:stretch>
        </p:blipFill>
        <p:spPr>
          <a:xfrm>
            <a:off x="1693" y="0"/>
            <a:ext cx="12187767" cy="6857153"/>
          </a:xfrm>
          <a:prstGeom prst="rect">
            <a:avLst/>
          </a:prstGeom>
        </p:spPr>
      </p:pic>
      <p:pic>
        <p:nvPicPr>
          <p:cNvPr id="9" name="图片 8"/>
          <p:cNvPicPr>
            <a:picLocks noChangeAspect="1"/>
          </p:cNvPicPr>
          <p:nvPr/>
        </p:nvPicPr>
        <p:blipFill>
          <a:blip r:embed="rId4"/>
          <a:srcRect r="15037"/>
          <a:stretch>
            <a:fillRect/>
          </a:stretch>
        </p:blipFill>
        <p:spPr>
          <a:xfrm>
            <a:off x="806027" y="440267"/>
            <a:ext cx="10622280" cy="5939367"/>
          </a:xfrm>
          <a:prstGeom prst="rect">
            <a:avLst/>
          </a:prstGeom>
        </p:spPr>
      </p:pic>
      <p:sp>
        <p:nvSpPr>
          <p:cNvPr id="6" name="任意多边形 5"/>
          <p:cNvSpPr/>
          <p:nvPr/>
        </p:nvSpPr>
        <p:spPr>
          <a:xfrm>
            <a:off x="806027" y="452967"/>
            <a:ext cx="10656993" cy="5937673"/>
          </a:xfrm>
          <a:custGeom>
            <a:avLst/>
            <a:gdLst/>
            <a:ahLst/>
            <a:cxnLst>
              <a:cxn ang="3">
                <a:pos x="hc" y="t"/>
              </a:cxn>
              <a:cxn ang="cd2">
                <a:pos x="l" y="vc"/>
              </a:cxn>
              <a:cxn ang="cd4">
                <a:pos x="hc" y="b"/>
              </a:cxn>
              <a:cxn ang="0">
                <a:pos x="r" y="vc"/>
              </a:cxn>
            </a:cxnLst>
            <a:rect l="l" t="t" r="r" b="b"/>
            <a:pathLst>
              <a:path w="12587" h="7013">
                <a:moveTo>
                  <a:pt x="0" y="0"/>
                </a:moveTo>
                <a:lnTo>
                  <a:pt x="12587" y="0"/>
                </a:lnTo>
                <a:lnTo>
                  <a:pt x="12587" y="7013"/>
                </a:lnTo>
                <a:lnTo>
                  <a:pt x="0" y="7013"/>
                </a:lnTo>
                <a:lnTo>
                  <a:pt x="0" y="5580"/>
                </a:lnTo>
                <a:lnTo>
                  <a:pt x="21" y="5598"/>
                </a:lnTo>
                <a:cubicBezTo>
                  <a:pt x="430" y="5938"/>
                  <a:pt x="937" y="6139"/>
                  <a:pt x="1487" y="6139"/>
                </a:cubicBezTo>
                <a:cubicBezTo>
                  <a:pt x="2839" y="6139"/>
                  <a:pt x="3936" y="4920"/>
                  <a:pt x="3936" y="3417"/>
                </a:cubicBezTo>
                <a:cubicBezTo>
                  <a:pt x="3936" y="1914"/>
                  <a:pt x="2839" y="695"/>
                  <a:pt x="1487" y="695"/>
                </a:cubicBezTo>
                <a:cubicBezTo>
                  <a:pt x="937" y="695"/>
                  <a:pt x="430" y="896"/>
                  <a:pt x="21" y="1236"/>
                </a:cubicBezTo>
                <a:lnTo>
                  <a:pt x="0" y="1254"/>
                </a:lnTo>
                <a:lnTo>
                  <a:pt x="0" y="0"/>
                </a:lnTo>
                <a:close/>
              </a:path>
            </a:pathLst>
          </a:cu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sz="100"/>
          </a:p>
        </p:txBody>
      </p:sp>
      <p:grpSp>
        <p:nvGrpSpPr>
          <p:cNvPr id="15" name="组合 14"/>
          <p:cNvGrpSpPr/>
          <p:nvPr/>
        </p:nvGrpSpPr>
        <p:grpSpPr>
          <a:xfrm rot="2460000">
            <a:off x="1103207" y="1701800"/>
            <a:ext cx="2208107" cy="2650067"/>
            <a:chOff x="1870" y="1896"/>
            <a:chExt cx="2608" cy="3130"/>
          </a:xfrm>
          <a:gradFill>
            <a:gsLst>
              <a:gs pos="50000">
                <a:schemeClr val="accent6">
                  <a:alpha val="0"/>
                </a:schemeClr>
              </a:gs>
              <a:gs pos="0">
                <a:schemeClr val="accent6">
                  <a:lumMod val="25000"/>
                  <a:lumOff val="75000"/>
                </a:schemeClr>
              </a:gs>
              <a:gs pos="100000">
                <a:schemeClr val="accent6">
                  <a:lumMod val="85000"/>
                </a:schemeClr>
              </a:gs>
            </a:gsLst>
            <a:lin ang="5400000" scaled="1"/>
          </a:gradFill>
          <a:effectLst>
            <a:glow rad="139700">
              <a:schemeClr val="bg1">
                <a:alpha val="40000"/>
              </a:schemeClr>
            </a:glow>
          </a:effectLst>
        </p:grpSpPr>
        <p:sp>
          <p:nvSpPr>
            <p:cNvPr id="12" name="椭圆 11"/>
            <p:cNvSpPr/>
            <p:nvPr/>
          </p:nvSpPr>
          <p:spPr>
            <a:xfrm>
              <a:off x="1870" y="2576"/>
              <a:ext cx="2608" cy="2450"/>
            </a:xfrm>
            <a:prstGeom prst="ellipse">
              <a:avLst/>
            </a:prstGeom>
            <a:grpFill/>
            <a:ln>
              <a:solidFill>
                <a:srgbClr val="00B05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5335">
                  <a:solidFill>
                    <a:srgbClr val="C00000"/>
                  </a:solidFill>
                </a:rPr>
                <a:t>目</a:t>
              </a:r>
              <a:endParaRPr lang="zh-CN" altLang="en-US" sz="5335">
                <a:solidFill>
                  <a:srgbClr val="C00000"/>
                </a:solidFill>
              </a:endParaRPr>
            </a:p>
            <a:p>
              <a:pPr algn="ctr"/>
              <a:r>
                <a:rPr lang="zh-CN" altLang="en-US" sz="5335">
                  <a:solidFill>
                    <a:srgbClr val="C00000"/>
                  </a:solidFill>
                </a:rPr>
                <a:t>录</a:t>
              </a:r>
              <a:endParaRPr lang="zh-CN" altLang="en-US" sz="5335">
                <a:solidFill>
                  <a:srgbClr val="C00000"/>
                </a:solidFill>
              </a:endParaRPr>
            </a:p>
          </p:txBody>
        </p:sp>
        <p:sp>
          <p:nvSpPr>
            <p:cNvPr id="14" name="流程图: 摘录 13"/>
            <p:cNvSpPr/>
            <p:nvPr/>
          </p:nvSpPr>
          <p:spPr>
            <a:xfrm>
              <a:off x="2778" y="1896"/>
              <a:ext cx="794" cy="1021"/>
            </a:xfrm>
            <a:prstGeom prst="flowChartExtract">
              <a:avLst/>
            </a:prstGeom>
            <a:grpFill/>
            <a:ln>
              <a:gradFill>
                <a:gsLst>
                  <a:gs pos="50000">
                    <a:schemeClr val="accent2"/>
                  </a:gs>
                  <a:gs pos="0">
                    <a:schemeClr val="accent2">
                      <a:lumMod val="25000"/>
                      <a:lumOff val="75000"/>
                    </a:schemeClr>
                  </a:gs>
                  <a:gs pos="100000">
                    <a:schemeClr val="accent2">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00"/>
            </a:p>
          </p:txBody>
        </p:sp>
      </p:grpSp>
      <p:sp>
        <p:nvSpPr>
          <p:cNvPr id="16" name="椭圆 15"/>
          <p:cNvSpPr/>
          <p:nvPr>
            <p:custDataLst>
              <p:tags r:id="rId5"/>
            </p:custDataLst>
          </p:nvPr>
        </p:nvSpPr>
        <p:spPr>
          <a:xfrm>
            <a:off x="3686387" y="943187"/>
            <a:ext cx="883920" cy="906780"/>
          </a:xfrm>
          <a:prstGeom prst="ellipse">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3735" b="1">
                <a:solidFill>
                  <a:srgbClr val="C00000"/>
                </a:solidFill>
                <a:latin typeface="宋体" panose="02010600030101010101" pitchFamily="2" charset="-122"/>
                <a:ea typeface="宋体" panose="02010600030101010101" pitchFamily="2" charset="-122"/>
              </a:rPr>
              <a:t>1</a:t>
            </a:r>
            <a:endParaRPr lang="en-US" altLang="zh-CN" sz="3735" b="1">
              <a:solidFill>
                <a:srgbClr val="C00000"/>
              </a:solidFill>
              <a:latin typeface="宋体" panose="02010600030101010101" pitchFamily="2" charset="-122"/>
              <a:ea typeface="宋体" panose="02010600030101010101" pitchFamily="2" charset="-122"/>
            </a:endParaRPr>
          </a:p>
        </p:txBody>
      </p:sp>
      <p:sp>
        <p:nvSpPr>
          <p:cNvPr id="20" name="圆角矩形 19"/>
          <p:cNvSpPr/>
          <p:nvPr>
            <p:custDataLst>
              <p:tags r:id="rId6"/>
            </p:custDataLst>
          </p:nvPr>
        </p:nvSpPr>
        <p:spPr>
          <a:xfrm>
            <a:off x="5328073" y="837353"/>
            <a:ext cx="4897120" cy="864447"/>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735">
                <a:solidFill>
                  <a:srgbClr val="C00000"/>
                </a:solidFill>
              </a:rPr>
              <a:t>理念背景介绍</a:t>
            </a:r>
            <a:endParaRPr lang="zh-CN" altLang="en-US" sz="3735">
              <a:solidFill>
                <a:srgbClr val="C00000"/>
              </a:solidFill>
            </a:endParaRPr>
          </a:p>
        </p:txBody>
      </p:sp>
      <p:pic>
        <p:nvPicPr>
          <p:cNvPr id="5124" name="图片 6" descr="logo横版 png"/>
          <p:cNvPicPr>
            <a:picLocks noChangeAspect="1"/>
          </p:cNvPicPr>
          <p:nvPr/>
        </p:nvPicPr>
        <p:blipFill>
          <a:blip r:embed="rId7"/>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12192000" cy="6858000"/>
          </a:xfrm>
          <a:prstGeom prst="rect">
            <a:avLst/>
          </a:prstGeom>
        </p:spPr>
      </p:pic>
      <p:pic>
        <p:nvPicPr>
          <p:cNvPr id="3" name="图片 2"/>
          <p:cNvPicPr>
            <a:picLocks noChangeAspect="1"/>
          </p:cNvPicPr>
          <p:nvPr/>
        </p:nvPicPr>
        <p:blipFill>
          <a:blip r:embed="rId2"/>
          <a:stretch>
            <a:fillRect/>
          </a:stretch>
        </p:blipFill>
        <p:spPr>
          <a:xfrm rot="10800000" flipH="1">
            <a:off x="-528655" y="-163003"/>
            <a:ext cx="12890305" cy="7184005"/>
          </a:xfrm>
          <a:prstGeom prst="rect">
            <a:avLst/>
          </a:prstGeom>
        </p:spPr>
      </p:pic>
      <p:pic>
        <p:nvPicPr>
          <p:cNvPr id="4" name="图片 3" descr="2"/>
          <p:cNvPicPr>
            <a:picLocks noChangeAspect="1"/>
          </p:cNvPicPr>
          <p:nvPr/>
        </p:nvPicPr>
        <p:blipFill>
          <a:blip r:embed="rId3"/>
          <a:stretch>
            <a:fillRect/>
          </a:stretch>
        </p:blipFill>
        <p:spPr>
          <a:xfrm>
            <a:off x="1693" y="0"/>
            <a:ext cx="12187767" cy="6857153"/>
          </a:xfrm>
          <a:prstGeom prst="rect">
            <a:avLst/>
          </a:prstGeom>
        </p:spPr>
      </p:pic>
      <p:pic>
        <p:nvPicPr>
          <p:cNvPr id="9" name="图片 8"/>
          <p:cNvPicPr>
            <a:picLocks noChangeAspect="1"/>
          </p:cNvPicPr>
          <p:nvPr/>
        </p:nvPicPr>
        <p:blipFill>
          <a:blip r:embed="rId4"/>
          <a:srcRect r="15037"/>
          <a:stretch>
            <a:fillRect/>
          </a:stretch>
        </p:blipFill>
        <p:spPr>
          <a:xfrm>
            <a:off x="806027" y="440267"/>
            <a:ext cx="10622280" cy="5939367"/>
          </a:xfrm>
          <a:prstGeom prst="rect">
            <a:avLst/>
          </a:prstGeom>
        </p:spPr>
      </p:pic>
      <p:sp>
        <p:nvSpPr>
          <p:cNvPr id="6" name="任意多边形 5"/>
          <p:cNvSpPr/>
          <p:nvPr/>
        </p:nvSpPr>
        <p:spPr>
          <a:xfrm>
            <a:off x="806027" y="452967"/>
            <a:ext cx="10656993" cy="5937673"/>
          </a:xfrm>
          <a:custGeom>
            <a:avLst/>
            <a:gdLst/>
            <a:ahLst/>
            <a:cxnLst>
              <a:cxn ang="3">
                <a:pos x="hc" y="t"/>
              </a:cxn>
              <a:cxn ang="cd2">
                <a:pos x="l" y="vc"/>
              </a:cxn>
              <a:cxn ang="cd4">
                <a:pos x="hc" y="b"/>
              </a:cxn>
              <a:cxn ang="0">
                <a:pos x="r" y="vc"/>
              </a:cxn>
            </a:cxnLst>
            <a:rect l="l" t="t" r="r" b="b"/>
            <a:pathLst>
              <a:path w="12587" h="7013">
                <a:moveTo>
                  <a:pt x="0" y="0"/>
                </a:moveTo>
                <a:lnTo>
                  <a:pt x="12587" y="0"/>
                </a:lnTo>
                <a:lnTo>
                  <a:pt x="12587" y="7013"/>
                </a:lnTo>
                <a:lnTo>
                  <a:pt x="0" y="7013"/>
                </a:lnTo>
                <a:lnTo>
                  <a:pt x="0" y="5580"/>
                </a:lnTo>
                <a:lnTo>
                  <a:pt x="21" y="5598"/>
                </a:lnTo>
                <a:cubicBezTo>
                  <a:pt x="430" y="5938"/>
                  <a:pt x="937" y="6139"/>
                  <a:pt x="1487" y="6139"/>
                </a:cubicBezTo>
                <a:cubicBezTo>
                  <a:pt x="2839" y="6139"/>
                  <a:pt x="3936" y="4920"/>
                  <a:pt x="3936" y="3417"/>
                </a:cubicBezTo>
                <a:cubicBezTo>
                  <a:pt x="3936" y="1914"/>
                  <a:pt x="2839" y="695"/>
                  <a:pt x="1487" y="695"/>
                </a:cubicBezTo>
                <a:cubicBezTo>
                  <a:pt x="937" y="695"/>
                  <a:pt x="430" y="896"/>
                  <a:pt x="21" y="1236"/>
                </a:cubicBezTo>
                <a:lnTo>
                  <a:pt x="0" y="1254"/>
                </a:lnTo>
                <a:lnTo>
                  <a:pt x="0" y="0"/>
                </a:lnTo>
                <a:close/>
              </a:path>
            </a:pathLst>
          </a:cu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sz="100"/>
          </a:p>
        </p:txBody>
      </p:sp>
      <p:grpSp>
        <p:nvGrpSpPr>
          <p:cNvPr id="15" name="组合 14"/>
          <p:cNvGrpSpPr/>
          <p:nvPr/>
        </p:nvGrpSpPr>
        <p:grpSpPr>
          <a:xfrm rot="4620000">
            <a:off x="1103207" y="1701800"/>
            <a:ext cx="2208107" cy="2650067"/>
            <a:chOff x="1870" y="1896"/>
            <a:chExt cx="2608" cy="3130"/>
          </a:xfrm>
          <a:gradFill>
            <a:gsLst>
              <a:gs pos="50000">
                <a:schemeClr val="accent6">
                  <a:alpha val="0"/>
                </a:schemeClr>
              </a:gs>
              <a:gs pos="0">
                <a:schemeClr val="accent6">
                  <a:lumMod val="25000"/>
                  <a:lumOff val="75000"/>
                </a:schemeClr>
              </a:gs>
              <a:gs pos="100000">
                <a:schemeClr val="accent6">
                  <a:lumMod val="85000"/>
                </a:schemeClr>
              </a:gs>
            </a:gsLst>
            <a:lin ang="5400000" scaled="1"/>
          </a:gradFill>
          <a:effectLst>
            <a:glow rad="139700">
              <a:schemeClr val="bg1">
                <a:alpha val="40000"/>
              </a:schemeClr>
            </a:glow>
          </a:effectLst>
        </p:grpSpPr>
        <p:sp>
          <p:nvSpPr>
            <p:cNvPr id="12" name="椭圆 11"/>
            <p:cNvSpPr/>
            <p:nvPr/>
          </p:nvSpPr>
          <p:spPr>
            <a:xfrm>
              <a:off x="1870" y="2576"/>
              <a:ext cx="2608" cy="2450"/>
            </a:xfrm>
            <a:prstGeom prst="ellipse">
              <a:avLst/>
            </a:prstGeom>
            <a:grpFill/>
            <a:ln>
              <a:solidFill>
                <a:srgbClr val="00B05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5335">
                  <a:solidFill>
                    <a:srgbClr val="C00000"/>
                  </a:solidFill>
                </a:rPr>
                <a:t>目</a:t>
              </a:r>
              <a:endParaRPr lang="zh-CN" altLang="en-US" sz="5335">
                <a:solidFill>
                  <a:srgbClr val="C00000"/>
                </a:solidFill>
              </a:endParaRPr>
            </a:p>
            <a:p>
              <a:pPr algn="ctr"/>
              <a:r>
                <a:rPr lang="zh-CN" altLang="en-US" sz="5335">
                  <a:solidFill>
                    <a:srgbClr val="C00000"/>
                  </a:solidFill>
                </a:rPr>
                <a:t>录</a:t>
              </a:r>
              <a:endParaRPr lang="zh-CN" altLang="en-US" sz="5335">
                <a:solidFill>
                  <a:srgbClr val="C00000"/>
                </a:solidFill>
              </a:endParaRPr>
            </a:p>
          </p:txBody>
        </p:sp>
        <p:sp>
          <p:nvSpPr>
            <p:cNvPr id="14" name="流程图: 摘录 13"/>
            <p:cNvSpPr/>
            <p:nvPr/>
          </p:nvSpPr>
          <p:spPr>
            <a:xfrm>
              <a:off x="2778" y="1896"/>
              <a:ext cx="794" cy="1021"/>
            </a:xfrm>
            <a:prstGeom prst="flowChartExtract">
              <a:avLst/>
            </a:prstGeom>
            <a:grpFill/>
            <a:ln>
              <a:gradFill>
                <a:gsLst>
                  <a:gs pos="50000">
                    <a:schemeClr val="accent2"/>
                  </a:gs>
                  <a:gs pos="0">
                    <a:schemeClr val="accent2">
                      <a:lumMod val="25000"/>
                      <a:lumOff val="75000"/>
                    </a:schemeClr>
                  </a:gs>
                  <a:gs pos="100000">
                    <a:schemeClr val="accent2">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00"/>
            </a:p>
          </p:txBody>
        </p:sp>
      </p:grpSp>
      <p:sp>
        <p:nvSpPr>
          <p:cNvPr id="16" name="椭圆 15"/>
          <p:cNvSpPr/>
          <p:nvPr>
            <p:custDataLst>
              <p:tags r:id="rId5"/>
            </p:custDataLst>
          </p:nvPr>
        </p:nvSpPr>
        <p:spPr>
          <a:xfrm>
            <a:off x="3686387" y="943187"/>
            <a:ext cx="883920" cy="906780"/>
          </a:xfrm>
          <a:prstGeom prst="ellipse">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3735" b="1">
                <a:solidFill>
                  <a:srgbClr val="C00000"/>
                </a:solidFill>
                <a:latin typeface="宋体" panose="02010600030101010101" pitchFamily="2" charset="-122"/>
                <a:ea typeface="宋体" panose="02010600030101010101" pitchFamily="2" charset="-122"/>
              </a:rPr>
              <a:t>1</a:t>
            </a:r>
            <a:endParaRPr lang="en-US" altLang="zh-CN" sz="3735" b="1">
              <a:solidFill>
                <a:srgbClr val="C00000"/>
              </a:solidFill>
              <a:latin typeface="宋体" panose="02010600030101010101" pitchFamily="2" charset="-122"/>
              <a:ea typeface="宋体" panose="02010600030101010101" pitchFamily="2" charset="-122"/>
            </a:endParaRPr>
          </a:p>
        </p:txBody>
      </p:sp>
      <p:sp>
        <p:nvSpPr>
          <p:cNvPr id="20" name="圆角矩形 19"/>
          <p:cNvSpPr/>
          <p:nvPr>
            <p:custDataLst>
              <p:tags r:id="rId6"/>
            </p:custDataLst>
          </p:nvPr>
        </p:nvSpPr>
        <p:spPr>
          <a:xfrm>
            <a:off x="5328073" y="837353"/>
            <a:ext cx="4897120" cy="864447"/>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735">
                <a:solidFill>
                  <a:srgbClr val="C00000"/>
                </a:solidFill>
              </a:rPr>
              <a:t>理念背景介绍</a:t>
            </a:r>
            <a:endParaRPr lang="zh-CN" altLang="en-US" sz="3735">
              <a:solidFill>
                <a:srgbClr val="C00000"/>
              </a:solidFill>
            </a:endParaRPr>
          </a:p>
        </p:txBody>
      </p:sp>
      <p:sp>
        <p:nvSpPr>
          <p:cNvPr id="17" name="椭圆 16"/>
          <p:cNvSpPr/>
          <p:nvPr>
            <p:custDataLst>
              <p:tags r:id="rId7"/>
            </p:custDataLst>
          </p:nvPr>
        </p:nvSpPr>
        <p:spPr>
          <a:xfrm>
            <a:off x="4367953" y="2138680"/>
            <a:ext cx="883920" cy="906780"/>
          </a:xfrm>
          <a:prstGeom prst="ellipse">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3735" b="1">
                <a:solidFill>
                  <a:srgbClr val="C00000"/>
                </a:solidFill>
                <a:latin typeface="宋体" panose="02010600030101010101" pitchFamily="2" charset="-122"/>
                <a:ea typeface="宋体" panose="02010600030101010101" pitchFamily="2" charset="-122"/>
              </a:rPr>
              <a:t>2</a:t>
            </a:r>
            <a:endParaRPr lang="en-US" altLang="zh-CN" sz="3735" b="1">
              <a:solidFill>
                <a:srgbClr val="C00000"/>
              </a:solidFill>
              <a:latin typeface="宋体" panose="02010600030101010101" pitchFamily="2" charset="-122"/>
              <a:ea typeface="宋体" panose="02010600030101010101" pitchFamily="2" charset="-122"/>
            </a:endParaRPr>
          </a:p>
        </p:txBody>
      </p:sp>
      <p:sp>
        <p:nvSpPr>
          <p:cNvPr id="24" name="圆角矩形 23"/>
          <p:cNvSpPr/>
          <p:nvPr>
            <p:custDataLst>
              <p:tags r:id="rId8"/>
            </p:custDataLst>
          </p:nvPr>
        </p:nvSpPr>
        <p:spPr>
          <a:xfrm>
            <a:off x="5808133" y="2085340"/>
            <a:ext cx="4897120" cy="864447"/>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735">
                <a:solidFill>
                  <a:srgbClr val="C00000"/>
                </a:solidFill>
              </a:rPr>
              <a:t>审题</a:t>
            </a:r>
            <a:endParaRPr lang="zh-CN" altLang="en-US" sz="3735">
              <a:solidFill>
                <a:srgbClr val="C00000"/>
              </a:solidFill>
            </a:endParaRPr>
          </a:p>
        </p:txBody>
      </p:sp>
      <p:pic>
        <p:nvPicPr>
          <p:cNvPr id="5124" name="图片 6" descr="logo横版 png"/>
          <p:cNvPicPr>
            <a:picLocks noChangeAspect="1"/>
          </p:cNvPicPr>
          <p:nvPr/>
        </p:nvPicPr>
        <p:blipFill>
          <a:blip r:embed="rId9"/>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12192000" cy="6858000"/>
          </a:xfrm>
          <a:prstGeom prst="rect">
            <a:avLst/>
          </a:prstGeom>
        </p:spPr>
      </p:pic>
      <p:pic>
        <p:nvPicPr>
          <p:cNvPr id="3" name="图片 2"/>
          <p:cNvPicPr>
            <a:picLocks noChangeAspect="1"/>
          </p:cNvPicPr>
          <p:nvPr/>
        </p:nvPicPr>
        <p:blipFill>
          <a:blip r:embed="rId2"/>
          <a:stretch>
            <a:fillRect/>
          </a:stretch>
        </p:blipFill>
        <p:spPr>
          <a:xfrm rot="10800000" flipH="1">
            <a:off x="-528655" y="-163003"/>
            <a:ext cx="12890305" cy="7184005"/>
          </a:xfrm>
          <a:prstGeom prst="rect">
            <a:avLst/>
          </a:prstGeom>
        </p:spPr>
      </p:pic>
      <p:pic>
        <p:nvPicPr>
          <p:cNvPr id="4" name="图片 3" descr="2"/>
          <p:cNvPicPr>
            <a:picLocks noChangeAspect="1"/>
          </p:cNvPicPr>
          <p:nvPr/>
        </p:nvPicPr>
        <p:blipFill>
          <a:blip r:embed="rId3"/>
          <a:stretch>
            <a:fillRect/>
          </a:stretch>
        </p:blipFill>
        <p:spPr>
          <a:xfrm>
            <a:off x="1693" y="0"/>
            <a:ext cx="12187767" cy="6857153"/>
          </a:xfrm>
          <a:prstGeom prst="rect">
            <a:avLst/>
          </a:prstGeom>
        </p:spPr>
      </p:pic>
      <p:pic>
        <p:nvPicPr>
          <p:cNvPr id="9" name="图片 8"/>
          <p:cNvPicPr>
            <a:picLocks noChangeAspect="1"/>
          </p:cNvPicPr>
          <p:nvPr/>
        </p:nvPicPr>
        <p:blipFill>
          <a:blip r:embed="rId4"/>
          <a:srcRect r="15037"/>
          <a:stretch>
            <a:fillRect/>
          </a:stretch>
        </p:blipFill>
        <p:spPr>
          <a:xfrm>
            <a:off x="806027" y="440267"/>
            <a:ext cx="10622280" cy="5939367"/>
          </a:xfrm>
          <a:prstGeom prst="rect">
            <a:avLst/>
          </a:prstGeom>
        </p:spPr>
      </p:pic>
      <p:sp>
        <p:nvSpPr>
          <p:cNvPr id="6" name="任意多边形 5"/>
          <p:cNvSpPr/>
          <p:nvPr/>
        </p:nvSpPr>
        <p:spPr>
          <a:xfrm>
            <a:off x="806027" y="452967"/>
            <a:ext cx="10656993" cy="5937673"/>
          </a:xfrm>
          <a:custGeom>
            <a:avLst/>
            <a:gdLst/>
            <a:ahLst/>
            <a:cxnLst>
              <a:cxn ang="3">
                <a:pos x="hc" y="t"/>
              </a:cxn>
              <a:cxn ang="cd2">
                <a:pos x="l" y="vc"/>
              </a:cxn>
              <a:cxn ang="cd4">
                <a:pos x="hc" y="b"/>
              </a:cxn>
              <a:cxn ang="0">
                <a:pos x="r" y="vc"/>
              </a:cxn>
            </a:cxnLst>
            <a:rect l="l" t="t" r="r" b="b"/>
            <a:pathLst>
              <a:path w="12587" h="7013">
                <a:moveTo>
                  <a:pt x="0" y="0"/>
                </a:moveTo>
                <a:lnTo>
                  <a:pt x="12587" y="0"/>
                </a:lnTo>
                <a:lnTo>
                  <a:pt x="12587" y="7013"/>
                </a:lnTo>
                <a:lnTo>
                  <a:pt x="0" y="7013"/>
                </a:lnTo>
                <a:lnTo>
                  <a:pt x="0" y="5580"/>
                </a:lnTo>
                <a:lnTo>
                  <a:pt x="21" y="5598"/>
                </a:lnTo>
                <a:cubicBezTo>
                  <a:pt x="430" y="5938"/>
                  <a:pt x="937" y="6139"/>
                  <a:pt x="1487" y="6139"/>
                </a:cubicBezTo>
                <a:cubicBezTo>
                  <a:pt x="2839" y="6139"/>
                  <a:pt x="3936" y="4920"/>
                  <a:pt x="3936" y="3417"/>
                </a:cubicBezTo>
                <a:cubicBezTo>
                  <a:pt x="3936" y="1914"/>
                  <a:pt x="2839" y="695"/>
                  <a:pt x="1487" y="695"/>
                </a:cubicBezTo>
                <a:cubicBezTo>
                  <a:pt x="937" y="695"/>
                  <a:pt x="430" y="896"/>
                  <a:pt x="21" y="1236"/>
                </a:cubicBezTo>
                <a:lnTo>
                  <a:pt x="0" y="1254"/>
                </a:lnTo>
                <a:lnTo>
                  <a:pt x="0" y="0"/>
                </a:lnTo>
                <a:close/>
              </a:path>
            </a:pathLst>
          </a:cu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sz="100"/>
          </a:p>
        </p:txBody>
      </p:sp>
      <p:grpSp>
        <p:nvGrpSpPr>
          <p:cNvPr id="15" name="组合 14"/>
          <p:cNvGrpSpPr/>
          <p:nvPr/>
        </p:nvGrpSpPr>
        <p:grpSpPr>
          <a:xfrm rot="6900000">
            <a:off x="1282700" y="1840653"/>
            <a:ext cx="2208107" cy="2650067"/>
            <a:chOff x="1870" y="1896"/>
            <a:chExt cx="2608" cy="3130"/>
          </a:xfrm>
          <a:gradFill>
            <a:gsLst>
              <a:gs pos="50000">
                <a:schemeClr val="accent6">
                  <a:alpha val="0"/>
                </a:schemeClr>
              </a:gs>
              <a:gs pos="0">
                <a:schemeClr val="accent6">
                  <a:lumMod val="25000"/>
                  <a:lumOff val="75000"/>
                </a:schemeClr>
              </a:gs>
              <a:gs pos="100000">
                <a:schemeClr val="accent6">
                  <a:lumMod val="85000"/>
                </a:schemeClr>
              </a:gs>
            </a:gsLst>
            <a:lin ang="5400000" scaled="1"/>
          </a:gradFill>
          <a:effectLst>
            <a:glow rad="139700">
              <a:schemeClr val="bg1">
                <a:alpha val="40000"/>
              </a:schemeClr>
            </a:glow>
          </a:effectLst>
        </p:grpSpPr>
        <p:sp>
          <p:nvSpPr>
            <p:cNvPr id="12" name="椭圆 11"/>
            <p:cNvSpPr/>
            <p:nvPr/>
          </p:nvSpPr>
          <p:spPr>
            <a:xfrm>
              <a:off x="1870" y="2576"/>
              <a:ext cx="2608" cy="2450"/>
            </a:xfrm>
            <a:prstGeom prst="ellipse">
              <a:avLst/>
            </a:prstGeom>
            <a:grpFill/>
            <a:ln>
              <a:solidFill>
                <a:srgbClr val="00B05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5335">
                  <a:solidFill>
                    <a:srgbClr val="C00000"/>
                  </a:solidFill>
                </a:rPr>
                <a:t>目</a:t>
              </a:r>
              <a:endParaRPr lang="zh-CN" altLang="en-US" sz="5335">
                <a:solidFill>
                  <a:srgbClr val="C00000"/>
                </a:solidFill>
              </a:endParaRPr>
            </a:p>
            <a:p>
              <a:pPr algn="ctr"/>
              <a:r>
                <a:rPr lang="zh-CN" altLang="en-US" sz="5335">
                  <a:solidFill>
                    <a:srgbClr val="C00000"/>
                  </a:solidFill>
                </a:rPr>
                <a:t>录</a:t>
              </a:r>
              <a:endParaRPr lang="zh-CN" altLang="en-US" sz="5335">
                <a:solidFill>
                  <a:srgbClr val="C00000"/>
                </a:solidFill>
              </a:endParaRPr>
            </a:p>
          </p:txBody>
        </p:sp>
        <p:sp>
          <p:nvSpPr>
            <p:cNvPr id="14" name="流程图: 摘录 13"/>
            <p:cNvSpPr/>
            <p:nvPr/>
          </p:nvSpPr>
          <p:spPr>
            <a:xfrm>
              <a:off x="2778" y="1896"/>
              <a:ext cx="794" cy="1021"/>
            </a:xfrm>
            <a:prstGeom prst="flowChartExtract">
              <a:avLst/>
            </a:prstGeom>
            <a:grpFill/>
            <a:ln>
              <a:gradFill>
                <a:gsLst>
                  <a:gs pos="50000">
                    <a:schemeClr val="accent2"/>
                  </a:gs>
                  <a:gs pos="0">
                    <a:schemeClr val="accent2">
                      <a:lumMod val="25000"/>
                      <a:lumOff val="75000"/>
                    </a:schemeClr>
                  </a:gs>
                  <a:gs pos="100000">
                    <a:schemeClr val="accent2">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00"/>
            </a:p>
          </p:txBody>
        </p:sp>
      </p:grpSp>
      <p:sp>
        <p:nvSpPr>
          <p:cNvPr id="16" name="椭圆 15"/>
          <p:cNvSpPr/>
          <p:nvPr>
            <p:custDataLst>
              <p:tags r:id="rId5"/>
            </p:custDataLst>
          </p:nvPr>
        </p:nvSpPr>
        <p:spPr>
          <a:xfrm>
            <a:off x="3686387" y="943187"/>
            <a:ext cx="883920" cy="906780"/>
          </a:xfrm>
          <a:prstGeom prst="ellipse">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3735" b="1">
                <a:solidFill>
                  <a:srgbClr val="C00000"/>
                </a:solidFill>
                <a:latin typeface="宋体" panose="02010600030101010101" pitchFamily="2" charset="-122"/>
                <a:ea typeface="宋体" panose="02010600030101010101" pitchFamily="2" charset="-122"/>
              </a:rPr>
              <a:t>1</a:t>
            </a:r>
            <a:endParaRPr lang="en-US" altLang="zh-CN" sz="3735" b="1">
              <a:solidFill>
                <a:srgbClr val="C00000"/>
              </a:solidFill>
              <a:latin typeface="宋体" panose="02010600030101010101" pitchFamily="2" charset="-122"/>
              <a:ea typeface="宋体" panose="02010600030101010101" pitchFamily="2" charset="-122"/>
            </a:endParaRPr>
          </a:p>
        </p:txBody>
      </p:sp>
      <p:sp>
        <p:nvSpPr>
          <p:cNvPr id="20" name="圆角矩形 19"/>
          <p:cNvSpPr/>
          <p:nvPr>
            <p:custDataLst>
              <p:tags r:id="rId6"/>
            </p:custDataLst>
          </p:nvPr>
        </p:nvSpPr>
        <p:spPr>
          <a:xfrm>
            <a:off x="5328073" y="837353"/>
            <a:ext cx="4897120" cy="864447"/>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735">
                <a:solidFill>
                  <a:srgbClr val="C00000"/>
                </a:solidFill>
              </a:rPr>
              <a:t>理念背景介绍</a:t>
            </a:r>
            <a:endParaRPr lang="zh-CN" altLang="en-US" sz="3735">
              <a:solidFill>
                <a:srgbClr val="C00000"/>
              </a:solidFill>
            </a:endParaRPr>
          </a:p>
        </p:txBody>
      </p:sp>
      <p:sp>
        <p:nvSpPr>
          <p:cNvPr id="17" name="椭圆 16"/>
          <p:cNvSpPr/>
          <p:nvPr>
            <p:custDataLst>
              <p:tags r:id="rId7"/>
            </p:custDataLst>
          </p:nvPr>
        </p:nvSpPr>
        <p:spPr>
          <a:xfrm>
            <a:off x="4367953" y="2138680"/>
            <a:ext cx="883920" cy="906780"/>
          </a:xfrm>
          <a:prstGeom prst="ellipse">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3735" b="1">
                <a:solidFill>
                  <a:srgbClr val="C00000"/>
                </a:solidFill>
                <a:latin typeface="宋体" panose="02010600030101010101" pitchFamily="2" charset="-122"/>
                <a:ea typeface="宋体" panose="02010600030101010101" pitchFamily="2" charset="-122"/>
              </a:rPr>
              <a:t>2</a:t>
            </a:r>
            <a:endParaRPr lang="en-US" altLang="zh-CN" sz="3735" b="1">
              <a:solidFill>
                <a:srgbClr val="C00000"/>
              </a:solidFill>
              <a:latin typeface="宋体" panose="02010600030101010101" pitchFamily="2" charset="-122"/>
              <a:ea typeface="宋体" panose="02010600030101010101" pitchFamily="2" charset="-122"/>
            </a:endParaRPr>
          </a:p>
        </p:txBody>
      </p:sp>
      <p:sp>
        <p:nvSpPr>
          <p:cNvPr id="24" name="圆角矩形 23"/>
          <p:cNvSpPr/>
          <p:nvPr>
            <p:custDataLst>
              <p:tags r:id="rId8"/>
            </p:custDataLst>
          </p:nvPr>
        </p:nvSpPr>
        <p:spPr>
          <a:xfrm>
            <a:off x="5808133" y="2085340"/>
            <a:ext cx="4897120" cy="864447"/>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735">
                <a:solidFill>
                  <a:srgbClr val="C00000"/>
                </a:solidFill>
              </a:rPr>
              <a:t>审题</a:t>
            </a:r>
            <a:endParaRPr lang="zh-CN" altLang="en-US" sz="3735">
              <a:solidFill>
                <a:srgbClr val="C00000"/>
              </a:solidFill>
            </a:endParaRPr>
          </a:p>
        </p:txBody>
      </p:sp>
      <p:sp>
        <p:nvSpPr>
          <p:cNvPr id="18" name="椭圆 17"/>
          <p:cNvSpPr/>
          <p:nvPr>
            <p:custDataLst>
              <p:tags r:id="rId9"/>
            </p:custDataLst>
          </p:nvPr>
        </p:nvSpPr>
        <p:spPr>
          <a:xfrm>
            <a:off x="4463627" y="3525520"/>
            <a:ext cx="883920" cy="906780"/>
          </a:xfrm>
          <a:prstGeom prst="ellipse">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3735" b="1">
                <a:solidFill>
                  <a:srgbClr val="C00000"/>
                </a:solidFill>
                <a:latin typeface="宋体" panose="02010600030101010101" pitchFamily="2" charset="-122"/>
                <a:ea typeface="宋体" panose="02010600030101010101" pitchFamily="2" charset="-122"/>
              </a:rPr>
              <a:t>3</a:t>
            </a:r>
            <a:endParaRPr lang="en-US" altLang="zh-CN" sz="100"/>
          </a:p>
        </p:txBody>
      </p:sp>
      <p:sp>
        <p:nvSpPr>
          <p:cNvPr id="25" name="圆角矩形 24"/>
          <p:cNvSpPr/>
          <p:nvPr>
            <p:custDataLst>
              <p:tags r:id="rId10"/>
            </p:custDataLst>
          </p:nvPr>
        </p:nvSpPr>
        <p:spPr>
          <a:xfrm>
            <a:off x="5903807" y="3429000"/>
            <a:ext cx="4897120" cy="864447"/>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735">
                <a:solidFill>
                  <a:srgbClr val="C00000"/>
                </a:solidFill>
              </a:rPr>
              <a:t>结构框架</a:t>
            </a:r>
            <a:endParaRPr lang="zh-CN" altLang="en-US" sz="3735">
              <a:solidFill>
                <a:srgbClr val="C00000"/>
              </a:solidFill>
            </a:endParaRPr>
          </a:p>
        </p:txBody>
      </p:sp>
      <p:pic>
        <p:nvPicPr>
          <p:cNvPr id="5124" name="图片 6" descr="logo横版 png"/>
          <p:cNvPicPr>
            <a:picLocks noChangeAspect="1"/>
          </p:cNvPicPr>
          <p:nvPr/>
        </p:nvPicPr>
        <p:blipFill>
          <a:blip r:embed="rId1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12192000" cy="6858000"/>
          </a:xfrm>
          <a:prstGeom prst="rect">
            <a:avLst/>
          </a:prstGeom>
        </p:spPr>
      </p:pic>
      <p:pic>
        <p:nvPicPr>
          <p:cNvPr id="3" name="图片 2"/>
          <p:cNvPicPr>
            <a:picLocks noChangeAspect="1"/>
          </p:cNvPicPr>
          <p:nvPr/>
        </p:nvPicPr>
        <p:blipFill>
          <a:blip r:embed="rId2"/>
          <a:stretch>
            <a:fillRect/>
          </a:stretch>
        </p:blipFill>
        <p:spPr>
          <a:xfrm rot="10800000" flipH="1">
            <a:off x="-528655" y="-163003"/>
            <a:ext cx="12890305" cy="7184005"/>
          </a:xfrm>
          <a:prstGeom prst="rect">
            <a:avLst/>
          </a:prstGeom>
        </p:spPr>
      </p:pic>
      <p:pic>
        <p:nvPicPr>
          <p:cNvPr id="4" name="图片 3" descr="2"/>
          <p:cNvPicPr>
            <a:picLocks noChangeAspect="1"/>
          </p:cNvPicPr>
          <p:nvPr/>
        </p:nvPicPr>
        <p:blipFill>
          <a:blip r:embed="rId3"/>
          <a:stretch>
            <a:fillRect/>
          </a:stretch>
        </p:blipFill>
        <p:spPr>
          <a:xfrm>
            <a:off x="1693" y="0"/>
            <a:ext cx="12187767" cy="6857153"/>
          </a:xfrm>
          <a:prstGeom prst="rect">
            <a:avLst/>
          </a:prstGeom>
        </p:spPr>
      </p:pic>
      <p:pic>
        <p:nvPicPr>
          <p:cNvPr id="9" name="图片 8"/>
          <p:cNvPicPr>
            <a:picLocks noChangeAspect="1"/>
          </p:cNvPicPr>
          <p:nvPr/>
        </p:nvPicPr>
        <p:blipFill>
          <a:blip r:embed="rId4"/>
          <a:srcRect r="15037"/>
          <a:stretch>
            <a:fillRect/>
          </a:stretch>
        </p:blipFill>
        <p:spPr>
          <a:xfrm>
            <a:off x="806027" y="440267"/>
            <a:ext cx="10622280" cy="5939367"/>
          </a:xfrm>
          <a:prstGeom prst="rect">
            <a:avLst/>
          </a:prstGeom>
        </p:spPr>
      </p:pic>
      <p:sp>
        <p:nvSpPr>
          <p:cNvPr id="6" name="任意多边形 5"/>
          <p:cNvSpPr/>
          <p:nvPr/>
        </p:nvSpPr>
        <p:spPr>
          <a:xfrm>
            <a:off x="806027" y="452967"/>
            <a:ext cx="10656993" cy="5937673"/>
          </a:xfrm>
          <a:custGeom>
            <a:avLst/>
            <a:gdLst/>
            <a:ahLst/>
            <a:cxnLst>
              <a:cxn ang="3">
                <a:pos x="hc" y="t"/>
              </a:cxn>
              <a:cxn ang="cd2">
                <a:pos x="l" y="vc"/>
              </a:cxn>
              <a:cxn ang="cd4">
                <a:pos x="hc" y="b"/>
              </a:cxn>
              <a:cxn ang="0">
                <a:pos x="r" y="vc"/>
              </a:cxn>
            </a:cxnLst>
            <a:rect l="l" t="t" r="r" b="b"/>
            <a:pathLst>
              <a:path w="12587" h="7013">
                <a:moveTo>
                  <a:pt x="0" y="0"/>
                </a:moveTo>
                <a:lnTo>
                  <a:pt x="12587" y="0"/>
                </a:lnTo>
                <a:lnTo>
                  <a:pt x="12587" y="7013"/>
                </a:lnTo>
                <a:lnTo>
                  <a:pt x="0" y="7013"/>
                </a:lnTo>
                <a:lnTo>
                  <a:pt x="0" y="5580"/>
                </a:lnTo>
                <a:lnTo>
                  <a:pt x="21" y="5598"/>
                </a:lnTo>
                <a:cubicBezTo>
                  <a:pt x="430" y="5938"/>
                  <a:pt x="937" y="6139"/>
                  <a:pt x="1487" y="6139"/>
                </a:cubicBezTo>
                <a:cubicBezTo>
                  <a:pt x="2839" y="6139"/>
                  <a:pt x="3936" y="4920"/>
                  <a:pt x="3936" y="3417"/>
                </a:cubicBezTo>
                <a:cubicBezTo>
                  <a:pt x="3936" y="1914"/>
                  <a:pt x="2839" y="695"/>
                  <a:pt x="1487" y="695"/>
                </a:cubicBezTo>
                <a:cubicBezTo>
                  <a:pt x="937" y="695"/>
                  <a:pt x="430" y="896"/>
                  <a:pt x="21" y="1236"/>
                </a:cubicBezTo>
                <a:lnTo>
                  <a:pt x="0" y="1254"/>
                </a:lnTo>
                <a:lnTo>
                  <a:pt x="0" y="0"/>
                </a:lnTo>
                <a:close/>
              </a:path>
            </a:pathLst>
          </a:cu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sz="100"/>
          </a:p>
        </p:txBody>
      </p:sp>
      <p:grpSp>
        <p:nvGrpSpPr>
          <p:cNvPr id="15" name="组合 14"/>
          <p:cNvGrpSpPr/>
          <p:nvPr/>
        </p:nvGrpSpPr>
        <p:grpSpPr>
          <a:xfrm rot="8520000">
            <a:off x="1249680" y="2178473"/>
            <a:ext cx="2208107" cy="2650067"/>
            <a:chOff x="1870" y="1896"/>
            <a:chExt cx="2608" cy="3130"/>
          </a:xfrm>
          <a:gradFill>
            <a:gsLst>
              <a:gs pos="50000">
                <a:schemeClr val="accent6">
                  <a:alpha val="0"/>
                </a:schemeClr>
              </a:gs>
              <a:gs pos="0">
                <a:schemeClr val="accent6">
                  <a:lumMod val="25000"/>
                  <a:lumOff val="75000"/>
                </a:schemeClr>
              </a:gs>
              <a:gs pos="100000">
                <a:schemeClr val="accent6">
                  <a:lumMod val="85000"/>
                </a:schemeClr>
              </a:gs>
            </a:gsLst>
            <a:lin ang="5400000" scaled="1"/>
          </a:gradFill>
          <a:effectLst>
            <a:glow rad="139700">
              <a:schemeClr val="bg1">
                <a:alpha val="40000"/>
              </a:schemeClr>
            </a:glow>
          </a:effectLst>
        </p:grpSpPr>
        <p:sp>
          <p:nvSpPr>
            <p:cNvPr id="12" name="椭圆 11"/>
            <p:cNvSpPr/>
            <p:nvPr/>
          </p:nvSpPr>
          <p:spPr>
            <a:xfrm>
              <a:off x="1870" y="2576"/>
              <a:ext cx="2608" cy="2450"/>
            </a:xfrm>
            <a:prstGeom prst="ellipse">
              <a:avLst/>
            </a:prstGeom>
            <a:grpFill/>
            <a:ln>
              <a:solidFill>
                <a:srgbClr val="00B05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5335">
                  <a:solidFill>
                    <a:srgbClr val="C00000"/>
                  </a:solidFill>
                </a:rPr>
                <a:t>目</a:t>
              </a:r>
              <a:endParaRPr lang="zh-CN" altLang="en-US" sz="5335">
                <a:solidFill>
                  <a:srgbClr val="C00000"/>
                </a:solidFill>
              </a:endParaRPr>
            </a:p>
            <a:p>
              <a:pPr algn="ctr"/>
              <a:r>
                <a:rPr lang="zh-CN" altLang="en-US" sz="5335">
                  <a:solidFill>
                    <a:srgbClr val="C00000"/>
                  </a:solidFill>
                </a:rPr>
                <a:t>录</a:t>
              </a:r>
              <a:endParaRPr lang="zh-CN" altLang="en-US" sz="5335">
                <a:solidFill>
                  <a:srgbClr val="C00000"/>
                </a:solidFill>
              </a:endParaRPr>
            </a:p>
          </p:txBody>
        </p:sp>
        <p:sp>
          <p:nvSpPr>
            <p:cNvPr id="14" name="流程图: 摘录 13"/>
            <p:cNvSpPr/>
            <p:nvPr/>
          </p:nvSpPr>
          <p:spPr>
            <a:xfrm>
              <a:off x="2778" y="1896"/>
              <a:ext cx="794" cy="1021"/>
            </a:xfrm>
            <a:prstGeom prst="flowChartExtract">
              <a:avLst/>
            </a:prstGeom>
            <a:grpFill/>
            <a:ln>
              <a:gradFill>
                <a:gsLst>
                  <a:gs pos="50000">
                    <a:schemeClr val="accent2"/>
                  </a:gs>
                  <a:gs pos="0">
                    <a:schemeClr val="accent2">
                      <a:lumMod val="25000"/>
                      <a:lumOff val="75000"/>
                    </a:schemeClr>
                  </a:gs>
                  <a:gs pos="100000">
                    <a:schemeClr val="accent2">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00"/>
            </a:p>
          </p:txBody>
        </p:sp>
      </p:grpSp>
      <p:sp>
        <p:nvSpPr>
          <p:cNvPr id="16" name="椭圆 15"/>
          <p:cNvSpPr/>
          <p:nvPr>
            <p:custDataLst>
              <p:tags r:id="rId5"/>
            </p:custDataLst>
          </p:nvPr>
        </p:nvSpPr>
        <p:spPr>
          <a:xfrm>
            <a:off x="3686387" y="943187"/>
            <a:ext cx="883920" cy="906780"/>
          </a:xfrm>
          <a:prstGeom prst="ellipse">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3735" b="1">
                <a:solidFill>
                  <a:srgbClr val="C00000"/>
                </a:solidFill>
                <a:latin typeface="宋体" panose="02010600030101010101" pitchFamily="2" charset="-122"/>
                <a:ea typeface="宋体" panose="02010600030101010101" pitchFamily="2" charset="-122"/>
              </a:rPr>
              <a:t>1</a:t>
            </a:r>
            <a:endParaRPr lang="en-US" altLang="zh-CN" sz="3735" b="1">
              <a:solidFill>
                <a:srgbClr val="C00000"/>
              </a:solidFill>
              <a:latin typeface="宋体" panose="02010600030101010101" pitchFamily="2" charset="-122"/>
              <a:ea typeface="宋体" panose="02010600030101010101" pitchFamily="2" charset="-122"/>
            </a:endParaRPr>
          </a:p>
        </p:txBody>
      </p:sp>
      <p:sp>
        <p:nvSpPr>
          <p:cNvPr id="20" name="圆角矩形 19"/>
          <p:cNvSpPr/>
          <p:nvPr>
            <p:custDataLst>
              <p:tags r:id="rId6"/>
            </p:custDataLst>
          </p:nvPr>
        </p:nvSpPr>
        <p:spPr>
          <a:xfrm>
            <a:off x="5328073" y="837353"/>
            <a:ext cx="4897120" cy="864447"/>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735">
                <a:solidFill>
                  <a:srgbClr val="C00000"/>
                </a:solidFill>
              </a:rPr>
              <a:t>理念背景介绍</a:t>
            </a:r>
            <a:endParaRPr lang="zh-CN" altLang="en-US" sz="3735">
              <a:solidFill>
                <a:srgbClr val="C00000"/>
              </a:solidFill>
            </a:endParaRPr>
          </a:p>
        </p:txBody>
      </p:sp>
      <p:sp>
        <p:nvSpPr>
          <p:cNvPr id="17" name="椭圆 16"/>
          <p:cNvSpPr/>
          <p:nvPr>
            <p:custDataLst>
              <p:tags r:id="rId7"/>
            </p:custDataLst>
          </p:nvPr>
        </p:nvSpPr>
        <p:spPr>
          <a:xfrm>
            <a:off x="4367953" y="2138680"/>
            <a:ext cx="883920" cy="906780"/>
          </a:xfrm>
          <a:prstGeom prst="ellipse">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3735" b="1">
                <a:solidFill>
                  <a:srgbClr val="C00000"/>
                </a:solidFill>
                <a:latin typeface="宋体" panose="02010600030101010101" pitchFamily="2" charset="-122"/>
                <a:ea typeface="宋体" panose="02010600030101010101" pitchFamily="2" charset="-122"/>
              </a:rPr>
              <a:t>2</a:t>
            </a:r>
            <a:endParaRPr lang="en-US" altLang="zh-CN" sz="3735" b="1">
              <a:solidFill>
                <a:srgbClr val="C00000"/>
              </a:solidFill>
              <a:latin typeface="宋体" panose="02010600030101010101" pitchFamily="2" charset="-122"/>
              <a:ea typeface="宋体" panose="02010600030101010101" pitchFamily="2" charset="-122"/>
            </a:endParaRPr>
          </a:p>
        </p:txBody>
      </p:sp>
      <p:sp>
        <p:nvSpPr>
          <p:cNvPr id="24" name="圆角矩形 23"/>
          <p:cNvSpPr/>
          <p:nvPr>
            <p:custDataLst>
              <p:tags r:id="rId8"/>
            </p:custDataLst>
          </p:nvPr>
        </p:nvSpPr>
        <p:spPr>
          <a:xfrm>
            <a:off x="5808133" y="2085340"/>
            <a:ext cx="4897120" cy="864447"/>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735">
                <a:solidFill>
                  <a:srgbClr val="C00000"/>
                </a:solidFill>
              </a:rPr>
              <a:t>审题</a:t>
            </a:r>
            <a:endParaRPr lang="zh-CN" altLang="en-US" sz="3735">
              <a:solidFill>
                <a:srgbClr val="C00000"/>
              </a:solidFill>
            </a:endParaRPr>
          </a:p>
        </p:txBody>
      </p:sp>
      <p:sp>
        <p:nvSpPr>
          <p:cNvPr id="18" name="椭圆 17"/>
          <p:cNvSpPr/>
          <p:nvPr>
            <p:custDataLst>
              <p:tags r:id="rId9"/>
            </p:custDataLst>
          </p:nvPr>
        </p:nvSpPr>
        <p:spPr>
          <a:xfrm>
            <a:off x="4463627" y="3525520"/>
            <a:ext cx="883920" cy="906780"/>
          </a:xfrm>
          <a:prstGeom prst="ellipse">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3735" b="1">
                <a:solidFill>
                  <a:srgbClr val="C00000"/>
                </a:solidFill>
                <a:latin typeface="宋体" panose="02010600030101010101" pitchFamily="2" charset="-122"/>
                <a:ea typeface="宋体" panose="02010600030101010101" pitchFamily="2" charset="-122"/>
              </a:rPr>
              <a:t>3</a:t>
            </a:r>
            <a:endParaRPr lang="en-US" altLang="zh-CN" sz="100"/>
          </a:p>
        </p:txBody>
      </p:sp>
      <p:sp>
        <p:nvSpPr>
          <p:cNvPr id="25" name="圆角矩形 24"/>
          <p:cNvSpPr/>
          <p:nvPr>
            <p:custDataLst>
              <p:tags r:id="rId10"/>
            </p:custDataLst>
          </p:nvPr>
        </p:nvSpPr>
        <p:spPr>
          <a:xfrm>
            <a:off x="5903807" y="3429000"/>
            <a:ext cx="4897120" cy="864447"/>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735">
                <a:solidFill>
                  <a:srgbClr val="C00000"/>
                </a:solidFill>
              </a:rPr>
              <a:t>结构框架</a:t>
            </a:r>
            <a:endParaRPr lang="zh-CN" altLang="en-US" sz="3735">
              <a:solidFill>
                <a:srgbClr val="C00000"/>
              </a:solidFill>
            </a:endParaRPr>
          </a:p>
        </p:txBody>
      </p:sp>
      <p:sp>
        <p:nvSpPr>
          <p:cNvPr id="19" name="椭圆 18"/>
          <p:cNvSpPr/>
          <p:nvPr>
            <p:custDataLst>
              <p:tags r:id="rId11"/>
            </p:custDataLst>
          </p:nvPr>
        </p:nvSpPr>
        <p:spPr>
          <a:xfrm>
            <a:off x="3791373" y="4773507"/>
            <a:ext cx="883920" cy="906780"/>
          </a:xfrm>
          <a:prstGeom prst="ellipse">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3735" b="1">
                <a:solidFill>
                  <a:srgbClr val="C00000"/>
                </a:solidFill>
                <a:latin typeface="宋体" panose="02010600030101010101" pitchFamily="2" charset="-122"/>
                <a:ea typeface="宋体" panose="02010600030101010101" pitchFamily="2" charset="-122"/>
              </a:rPr>
              <a:t>4</a:t>
            </a:r>
            <a:endParaRPr lang="en-US" altLang="zh-CN" sz="3735" b="1">
              <a:solidFill>
                <a:srgbClr val="C00000"/>
              </a:solidFill>
              <a:latin typeface="宋体" panose="02010600030101010101" pitchFamily="2" charset="-122"/>
              <a:ea typeface="宋体" panose="02010600030101010101" pitchFamily="2" charset="-122"/>
            </a:endParaRPr>
          </a:p>
        </p:txBody>
      </p:sp>
      <p:sp>
        <p:nvSpPr>
          <p:cNvPr id="26" name="圆角矩形 25"/>
          <p:cNvSpPr/>
          <p:nvPr>
            <p:custDataLst>
              <p:tags r:id="rId12"/>
            </p:custDataLst>
          </p:nvPr>
        </p:nvSpPr>
        <p:spPr>
          <a:xfrm>
            <a:off x="5423747" y="4869180"/>
            <a:ext cx="4897120" cy="864447"/>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735">
                <a:solidFill>
                  <a:srgbClr val="C00000"/>
                </a:solidFill>
              </a:rPr>
              <a:t>作品赏析</a:t>
            </a:r>
            <a:endParaRPr lang="zh-CN" altLang="en-US" sz="3735">
              <a:solidFill>
                <a:srgbClr val="C00000"/>
              </a:solidFill>
            </a:endParaRPr>
          </a:p>
        </p:txBody>
      </p:sp>
      <p:pic>
        <p:nvPicPr>
          <p:cNvPr id="5124" name="图片 6" descr="logo横版 png"/>
          <p:cNvPicPr>
            <a:picLocks noChangeAspect="1"/>
          </p:cNvPicPr>
          <p:nvPr/>
        </p:nvPicPr>
        <p:blipFill>
          <a:blip r:embed="rId13"/>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12192000" cy="6858000"/>
          </a:xfrm>
          <a:prstGeom prst="rect">
            <a:avLst/>
          </a:prstGeom>
        </p:spPr>
      </p:pic>
      <p:pic>
        <p:nvPicPr>
          <p:cNvPr id="3" name="图片 2"/>
          <p:cNvPicPr>
            <a:picLocks noChangeAspect="1"/>
          </p:cNvPicPr>
          <p:nvPr/>
        </p:nvPicPr>
        <p:blipFill>
          <a:blip r:embed="rId2"/>
          <a:stretch>
            <a:fillRect/>
          </a:stretch>
        </p:blipFill>
        <p:spPr>
          <a:xfrm rot="10800000" flipH="1">
            <a:off x="-528655" y="-163003"/>
            <a:ext cx="12890305" cy="7184005"/>
          </a:xfrm>
          <a:prstGeom prst="rect">
            <a:avLst/>
          </a:prstGeom>
        </p:spPr>
      </p:pic>
      <p:pic>
        <p:nvPicPr>
          <p:cNvPr id="4" name="图片 3" descr="2"/>
          <p:cNvPicPr>
            <a:picLocks noChangeAspect="1"/>
          </p:cNvPicPr>
          <p:nvPr/>
        </p:nvPicPr>
        <p:blipFill>
          <a:blip r:embed="rId3"/>
          <a:stretch>
            <a:fillRect/>
          </a:stretch>
        </p:blipFill>
        <p:spPr>
          <a:xfrm>
            <a:off x="1693" y="0"/>
            <a:ext cx="12187767" cy="6857153"/>
          </a:xfrm>
          <a:prstGeom prst="rect">
            <a:avLst/>
          </a:prstGeom>
        </p:spPr>
      </p:pic>
      <p:sp>
        <p:nvSpPr>
          <p:cNvPr id="9" name="文本框 8"/>
          <p:cNvSpPr txBox="1"/>
          <p:nvPr/>
        </p:nvSpPr>
        <p:spPr>
          <a:xfrm>
            <a:off x="165947" y="164253"/>
            <a:ext cx="11816927" cy="2882900"/>
          </a:xfrm>
          <a:prstGeom prst="rect">
            <a:avLst/>
          </a:prstGeom>
        </p:spPr>
        <p:txBody>
          <a:bodyPr wrap="square">
            <a:spAutoFit/>
          </a:bodyPr>
          <a:p>
            <a:pPr marL="0" indent="313690" algn="ctr" defTabSz="266700">
              <a:spcBef>
                <a:spcPct val="0"/>
              </a:spcBef>
              <a:spcAft>
                <a:spcPct val="0"/>
              </a:spcAft>
            </a:pPr>
            <a:r>
              <a:rPr lang="en-US" altLang="zh-CN" sz="3735" b="1">
                <a:latin typeface="宋体" panose="02010600030101010101" pitchFamily="2" charset="-122"/>
                <a:ea typeface="宋体" panose="02010600030101010101" pitchFamily="2" charset="-122"/>
              </a:rPr>
              <a:t>2025</a:t>
            </a:r>
            <a:r>
              <a:rPr lang="zh-CN" altLang="en-US" sz="3735" b="1">
                <a:latin typeface="宋体" panose="02010600030101010101" pitchFamily="2" charset="-122"/>
                <a:ea typeface="宋体" panose="02010600030101010101" pitchFamily="2" charset="-122"/>
              </a:rPr>
              <a:t>年</a:t>
            </a:r>
            <a:r>
              <a:rPr lang="en-US" altLang="zh-CN" sz="3735" b="1">
                <a:latin typeface="宋体" panose="02010600030101010101" pitchFamily="2" charset="-122"/>
                <a:ea typeface="宋体" panose="02010600030101010101" pitchFamily="2" charset="-122"/>
              </a:rPr>
              <a:t>12</a:t>
            </a:r>
            <a:r>
              <a:rPr lang="zh-CN" altLang="en-US" sz="3735" b="1">
                <a:latin typeface="宋体" panose="02010600030101010101" pitchFamily="2" charset="-122"/>
                <a:ea typeface="宋体" panose="02010600030101010101" pitchFamily="2" charset="-122"/>
              </a:rPr>
              <a:t>月广州市高三年级调研测试</a:t>
            </a:r>
            <a:endParaRPr lang="zh-CN" altLang="en-US" sz="3735" b="1">
              <a:latin typeface="宋体" panose="02010600030101010101" pitchFamily="2" charset="-122"/>
              <a:ea typeface="宋体" panose="02010600030101010101" pitchFamily="2" charset="-122"/>
            </a:endParaRPr>
          </a:p>
          <a:p>
            <a:pPr marL="0" indent="313690" algn="l" defTabSz="266700">
              <a:spcBef>
                <a:spcPct val="0"/>
              </a:spcBef>
              <a:spcAft>
                <a:spcPct val="0"/>
              </a:spcAft>
            </a:pPr>
            <a:r>
              <a:rPr lang="zh-CN" altLang="en-US" sz="3735" b="1">
                <a:latin typeface="宋体" panose="02010600030101010101" pitchFamily="2" charset="-122"/>
                <a:ea typeface="宋体" panose="02010600030101010101" pitchFamily="2" charset="-122"/>
              </a:rPr>
              <a:t> </a:t>
            </a:r>
            <a:r>
              <a:rPr lang="en-US" altLang="zh-CN" sz="3735" b="1">
                <a:latin typeface="宋体" panose="02010600030101010101" pitchFamily="2" charset="-122"/>
                <a:ea typeface="宋体" panose="02010600030101010101" pitchFamily="2" charset="-122"/>
              </a:rPr>
              <a:t> </a:t>
            </a:r>
            <a:r>
              <a:rPr lang="zh-CN" altLang="en-US" sz="2665">
                <a:latin typeface="Calibri" panose="020F0502020204030204"/>
                <a:ea typeface="宋体" panose="02010600030101010101" pitchFamily="2" charset="-122"/>
              </a:rPr>
              <a:t>假定你是李华，你校交换生</a:t>
            </a:r>
            <a:r>
              <a:rPr lang="en-US" altLang="zh-CN" sz="2665">
                <a:latin typeface="Times New Roman" panose="02020603050405020304" charset="0"/>
                <a:ea typeface="Calibri" panose="020F0502020204030204"/>
                <a:cs typeface="Times New Roman" panose="02020603050405020304" charset="0"/>
              </a:rPr>
              <a:t>Chris</a:t>
            </a:r>
            <a:r>
              <a:rPr lang="zh-CN" altLang="en-US" sz="2665">
                <a:latin typeface="Calibri" panose="020F0502020204030204"/>
                <a:ea typeface="宋体" panose="02010600030101010101" pitchFamily="2" charset="-122"/>
              </a:rPr>
              <a:t>看到以下图片，对“绿水青山就是金山银山”这句话 很感兴趣，发邮</a:t>
            </a:r>
            <a:r>
              <a:rPr lang="en-US" altLang="zh-CN" sz="2665">
                <a:latin typeface="Calibri" panose="020F0502020204030204"/>
                <a:ea typeface="宋体" panose="02010600030101010101" pitchFamily="2" charset="-122"/>
              </a:rPr>
              <a:t> </a:t>
            </a:r>
            <a:r>
              <a:rPr lang="zh-CN" altLang="en-US" sz="2665">
                <a:latin typeface="Calibri" panose="020F0502020204030204"/>
                <a:ea typeface="宋体" panose="02010600030101010101" pitchFamily="2" charset="-122"/>
              </a:rPr>
              <a:t>件向你进一步了解。请你给他回复邮件，内容包括：</a:t>
            </a:r>
            <a:endParaRPr lang="zh-CN" altLang="en-US" sz="2665">
              <a:latin typeface="Calibri" panose="020F0502020204030204"/>
              <a:ea typeface="宋体" panose="02010600030101010101" pitchFamily="2" charset="-122"/>
            </a:endParaRPr>
          </a:p>
          <a:p>
            <a:pPr marL="0" indent="0" algn="just" defTabSz="266700">
              <a:spcBef>
                <a:spcPct val="0"/>
              </a:spcBef>
              <a:spcAft>
                <a:spcPct val="0"/>
              </a:spcAft>
            </a:pPr>
            <a:r>
              <a:rPr lang="en-US" altLang="zh-CN" sz="2665">
                <a:latin typeface="Calibri" panose="020F0502020204030204"/>
                <a:ea typeface="Calibri" panose="020F0502020204030204"/>
              </a:rPr>
              <a:t>1. </a:t>
            </a:r>
            <a:r>
              <a:rPr lang="zh-CN" altLang="en-US" sz="2665">
                <a:latin typeface="Calibri" panose="020F0502020204030204"/>
                <a:ea typeface="宋体" panose="02010600030101010101" pitchFamily="2" charset="-122"/>
              </a:rPr>
              <a:t>解释含义；</a:t>
            </a:r>
            <a:endParaRPr lang="zh-CN" altLang="en-US" sz="2665">
              <a:latin typeface="Calibri" panose="020F0502020204030204"/>
              <a:ea typeface="宋体" panose="02010600030101010101" pitchFamily="2" charset="-122"/>
            </a:endParaRPr>
          </a:p>
          <a:p>
            <a:pPr marL="0" indent="0" algn="just" defTabSz="266700">
              <a:spcBef>
                <a:spcPct val="0"/>
              </a:spcBef>
              <a:spcAft>
                <a:spcPct val="0"/>
              </a:spcAft>
            </a:pPr>
            <a:r>
              <a:rPr lang="en-US" altLang="zh-CN" sz="2665">
                <a:latin typeface="Calibri" panose="020F0502020204030204"/>
                <a:ea typeface="Calibri" panose="020F0502020204030204"/>
              </a:rPr>
              <a:t>2. </a:t>
            </a:r>
            <a:r>
              <a:rPr lang="zh-CN" altLang="en-US" sz="2665">
                <a:latin typeface="Calibri" panose="020F0502020204030204"/>
                <a:ea typeface="宋体" panose="02010600030101010101" pitchFamily="2" charset="-122"/>
              </a:rPr>
              <a:t>举例说明。</a:t>
            </a:r>
            <a:endParaRPr lang="zh-CN" altLang="en-US" sz="2665">
              <a:latin typeface="Calibri" panose="020F0502020204030204"/>
              <a:ea typeface="宋体" panose="02010600030101010101" pitchFamily="2" charset="-122"/>
            </a:endParaRPr>
          </a:p>
        </p:txBody>
      </p:sp>
      <p:pic>
        <p:nvPicPr>
          <p:cNvPr id="10" name="IM 4"/>
          <p:cNvPicPr/>
          <p:nvPr/>
        </p:nvPicPr>
        <p:blipFill>
          <a:blip r:embed="rId4"/>
          <a:stretch>
            <a:fillRect/>
          </a:stretch>
        </p:blipFill>
        <p:spPr>
          <a:xfrm>
            <a:off x="3695700" y="1892300"/>
            <a:ext cx="6254327" cy="2243667"/>
          </a:xfrm>
          <a:prstGeom prst="rect">
            <a:avLst/>
          </a:prstGeom>
        </p:spPr>
      </p:pic>
      <p:sp>
        <p:nvSpPr>
          <p:cNvPr id="11" name="文本框 10"/>
          <p:cNvSpPr txBox="1"/>
          <p:nvPr/>
        </p:nvSpPr>
        <p:spPr>
          <a:xfrm>
            <a:off x="623147" y="3717713"/>
            <a:ext cx="7295727" cy="1205653"/>
          </a:xfrm>
          <a:prstGeom prst="rect">
            <a:avLst/>
          </a:prstGeom>
        </p:spPr>
        <p:txBody>
          <a:bodyPr>
            <a:noAutofit/>
          </a:bodyPr>
          <a:p>
            <a:pPr marL="0" indent="0" algn="just" defTabSz="266700">
              <a:spcBef>
                <a:spcPct val="0"/>
              </a:spcBef>
              <a:spcAft>
                <a:spcPct val="0"/>
              </a:spcAft>
            </a:pPr>
            <a:r>
              <a:rPr lang="zh-CN" altLang="en-US" sz="2665">
                <a:latin typeface="宋体" panose="02010600030101010101" pitchFamily="2" charset="-122"/>
                <a:ea typeface="宋体" panose="02010600030101010101" pitchFamily="2" charset="-122"/>
                <a:cs typeface="宋体" panose="02010600030101010101" pitchFamily="2" charset="-122"/>
              </a:rPr>
              <a:t>注意：</a:t>
            </a:r>
            <a:endParaRPr lang="zh-CN" altLang="en-US" sz="2665">
              <a:latin typeface="宋体" panose="02010600030101010101" pitchFamily="2" charset="-122"/>
              <a:ea typeface="宋体" panose="02010600030101010101" pitchFamily="2" charset="-122"/>
              <a:cs typeface="宋体" panose="02010600030101010101" pitchFamily="2" charset="-122"/>
            </a:endParaRPr>
          </a:p>
          <a:p>
            <a:pPr marL="0" indent="0" algn="just" defTabSz="266700">
              <a:spcBef>
                <a:spcPct val="0"/>
              </a:spcBef>
              <a:spcAft>
                <a:spcPct val="0"/>
              </a:spcAft>
            </a:pPr>
            <a:r>
              <a:rPr lang="en-US" altLang="zh-CN" sz="2665">
                <a:latin typeface="宋体" panose="02010600030101010101" pitchFamily="2" charset="-122"/>
                <a:ea typeface="宋体" panose="02010600030101010101" pitchFamily="2" charset="-122"/>
                <a:cs typeface="宋体" panose="02010600030101010101" pitchFamily="2" charset="-122"/>
              </a:rPr>
              <a:t>1. </a:t>
            </a:r>
            <a:r>
              <a:rPr lang="zh-CN" altLang="en-US" sz="2665">
                <a:latin typeface="宋体" panose="02010600030101010101" pitchFamily="2" charset="-122"/>
                <a:ea typeface="宋体" panose="02010600030101010101" pitchFamily="2" charset="-122"/>
                <a:cs typeface="宋体" panose="02010600030101010101" pitchFamily="2" charset="-122"/>
              </a:rPr>
              <a:t>写作词数应为</a:t>
            </a:r>
            <a:r>
              <a:rPr lang="en-US" altLang="zh-CN" sz="2665">
                <a:latin typeface="宋体" panose="02010600030101010101" pitchFamily="2" charset="-122"/>
                <a:ea typeface="宋体" panose="02010600030101010101" pitchFamily="2" charset="-122"/>
                <a:cs typeface="宋体" panose="02010600030101010101" pitchFamily="2" charset="-122"/>
              </a:rPr>
              <a:t>80</a:t>
            </a:r>
            <a:r>
              <a:rPr lang="zh-CN" altLang="en-US" sz="2665">
                <a:latin typeface="宋体" panose="02010600030101010101" pitchFamily="2" charset="-122"/>
                <a:ea typeface="宋体" panose="02010600030101010101" pitchFamily="2" charset="-122"/>
                <a:cs typeface="宋体" panose="02010600030101010101" pitchFamily="2" charset="-122"/>
              </a:rPr>
              <a:t>左右；</a:t>
            </a:r>
            <a:endParaRPr lang="zh-CN" altLang="en-US" sz="2665">
              <a:latin typeface="宋体" panose="02010600030101010101" pitchFamily="2" charset="-122"/>
              <a:ea typeface="宋体" panose="02010600030101010101" pitchFamily="2" charset="-122"/>
              <a:cs typeface="宋体" panose="02010600030101010101" pitchFamily="2" charset="-122"/>
            </a:endParaRPr>
          </a:p>
          <a:p>
            <a:pPr marL="0" indent="0" algn="just" defTabSz="266700">
              <a:spcBef>
                <a:spcPct val="0"/>
              </a:spcBef>
              <a:spcAft>
                <a:spcPct val="0"/>
              </a:spcAft>
            </a:pPr>
            <a:r>
              <a:rPr lang="en-US" altLang="zh-CN" sz="2665">
                <a:latin typeface="宋体" panose="02010600030101010101" pitchFamily="2" charset="-122"/>
                <a:ea typeface="宋体" panose="02010600030101010101" pitchFamily="2" charset="-122"/>
                <a:cs typeface="宋体" panose="02010600030101010101" pitchFamily="2" charset="-122"/>
              </a:rPr>
              <a:t>2. </a:t>
            </a:r>
            <a:r>
              <a:rPr lang="zh-CN" altLang="en-US" sz="2665">
                <a:latin typeface="宋体" panose="02010600030101010101" pitchFamily="2" charset="-122"/>
                <a:ea typeface="宋体" panose="02010600030101010101" pitchFamily="2" charset="-122"/>
                <a:cs typeface="宋体" panose="02010600030101010101" pitchFamily="2" charset="-122"/>
              </a:rPr>
              <a:t>请按如下格式在答题卡的相应位置作答。</a:t>
            </a:r>
            <a:endParaRPr lang="zh-CN" altLang="en-US" sz="2665">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15" name="表格 14"/>
          <p:cNvGraphicFramePr/>
          <p:nvPr>
            <p:custDataLst>
              <p:tags r:id="rId5"/>
            </p:custDataLst>
          </p:nvPr>
        </p:nvGraphicFramePr>
        <p:xfrm>
          <a:off x="2063327" y="5157893"/>
          <a:ext cx="8275955" cy="1303020"/>
        </p:xfrm>
        <a:graphic>
          <a:graphicData uri="http://schemas.openxmlformats.org/drawingml/2006/table">
            <a:tbl>
              <a:tblPr/>
              <a:tblGrid>
                <a:gridCol w="8275955"/>
              </a:tblGrid>
              <a:tr h="1303020">
                <a:tc>
                  <a:txBody>
                    <a:bodyPr/>
                    <a:p>
                      <a:pPr marL="68580" indent="133350" algn="just">
                        <a:spcBef>
                          <a:spcPct val="0"/>
                        </a:spcBef>
                        <a:spcAft>
                          <a:spcPct val="0"/>
                        </a:spcAft>
                      </a:pPr>
                      <a:r>
                        <a:rPr lang="en-US" altLang="zh-CN" sz="2135">
                          <a:latin typeface="Times New Roman" panose="02020603050405020304" charset="0"/>
                          <a:ea typeface="宋体" panose="02010600030101010101" pitchFamily="2" charset="-122"/>
                          <a:cs typeface="Times New Roman" panose="02020603050405020304" charset="0"/>
                        </a:rPr>
                        <a:t>Dear Chris,</a:t>
                      </a:r>
                      <a:endParaRPr lang="en-US" altLang="zh-CN" sz="2135">
                        <a:latin typeface="Times New Roman" panose="02020603050405020304" charset="0"/>
                        <a:ea typeface="宋体" panose="02010600030101010101" pitchFamily="2" charset="-122"/>
                        <a:cs typeface="Times New Roman" panose="02020603050405020304" charset="0"/>
                      </a:endParaRPr>
                    </a:p>
                    <a:p>
                      <a:pPr marL="68580" indent="0" algn="just">
                        <a:spcBef>
                          <a:spcPct val="0"/>
                        </a:spcBef>
                        <a:spcAft>
                          <a:spcPct val="0"/>
                        </a:spcAft>
                      </a:pPr>
                      <a:r>
                        <a:rPr lang="en-US" altLang="zh-CN" sz="2135">
                          <a:latin typeface="Times New Roman" panose="02020603050405020304" charset="0"/>
                          <a:ea typeface="宋体" panose="02010600030101010101" pitchFamily="2" charset="-122"/>
                          <a:cs typeface="Times New Roman" panose="02020603050405020304" charset="0"/>
                        </a:rPr>
                        <a:t> </a:t>
                      </a:r>
                      <a:endParaRPr lang="en-US" altLang="zh-CN" sz="2135">
                        <a:latin typeface="Times New Roman" panose="02020603050405020304" charset="0"/>
                        <a:ea typeface="宋体" panose="02010600030101010101" pitchFamily="2" charset="-122"/>
                        <a:cs typeface="Times New Roman" panose="02020603050405020304" charset="0"/>
                      </a:endParaRPr>
                    </a:p>
                    <a:p>
                      <a:pPr marL="68580" indent="4533900" algn="just">
                        <a:spcBef>
                          <a:spcPct val="0"/>
                        </a:spcBef>
                        <a:spcAft>
                          <a:spcPct val="0"/>
                        </a:spcAft>
                      </a:pPr>
                      <a:r>
                        <a:rPr lang="en-US" altLang="zh-CN" sz="2135">
                          <a:latin typeface="Times New Roman" panose="02020603050405020304" charset="0"/>
                          <a:ea typeface="宋体" panose="02010600030101010101" pitchFamily="2" charset="-122"/>
                          <a:cs typeface="Times New Roman" panose="02020603050405020304" charset="0"/>
                        </a:rPr>
                        <a:t>Yours sincerely,</a:t>
                      </a:r>
                      <a:endParaRPr lang="en-US" altLang="zh-CN" sz="2135">
                        <a:latin typeface="Times New Roman" panose="02020603050405020304" charset="0"/>
                        <a:ea typeface="宋体" panose="02010600030101010101" pitchFamily="2" charset="-122"/>
                        <a:cs typeface="Times New Roman" panose="02020603050405020304" charset="0"/>
                      </a:endParaRPr>
                    </a:p>
                    <a:p>
                      <a:pPr marL="68580" indent="4933950" algn="just">
                        <a:spcBef>
                          <a:spcPct val="0"/>
                        </a:spcBef>
                        <a:spcAft>
                          <a:spcPct val="0"/>
                        </a:spcAft>
                      </a:pPr>
                      <a:r>
                        <a:rPr lang="en-US" altLang="zh-CN" sz="2135">
                          <a:latin typeface="Times New Roman" panose="02020603050405020304" charset="0"/>
                          <a:ea typeface="宋体" panose="02010600030101010101" pitchFamily="2" charset="-122"/>
                          <a:cs typeface="Times New Roman" panose="02020603050405020304" charset="0"/>
                        </a:rPr>
                        <a:t>Li Hua</a:t>
                      </a:r>
                      <a:endParaRPr lang="en-US" altLang="zh-CN" sz="2135">
                        <a:latin typeface="Times New Roman" panose="02020603050405020304" charset="0"/>
                        <a:ea typeface="宋体" panose="02010600030101010101" pitchFamily="2" charset="-122"/>
                        <a:cs typeface="Times New Roman" panose="02020603050405020304" charset="0"/>
                      </a:endParaRPr>
                    </a:p>
                  </a:txBody>
                  <a:tcPr marL="0" marR="0" marT="0" marB="0"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bl>
          </a:graphicData>
        </a:graphic>
      </p:graphicFrame>
      <p:pic>
        <p:nvPicPr>
          <p:cNvPr id="5124" name="图片 6" descr="logo横版 png"/>
          <p:cNvPicPr>
            <a:picLocks noChangeAspect="1"/>
          </p:cNvPicPr>
          <p:nvPr/>
        </p:nvPicPr>
        <p:blipFill>
          <a:blip r:embed="rId6"/>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12192000" cy="6858000"/>
          </a:xfrm>
          <a:prstGeom prst="rect">
            <a:avLst/>
          </a:prstGeom>
        </p:spPr>
      </p:pic>
      <p:pic>
        <p:nvPicPr>
          <p:cNvPr id="3" name="图片 2"/>
          <p:cNvPicPr>
            <a:picLocks noChangeAspect="1"/>
          </p:cNvPicPr>
          <p:nvPr/>
        </p:nvPicPr>
        <p:blipFill>
          <a:blip r:embed="rId2"/>
          <a:stretch>
            <a:fillRect/>
          </a:stretch>
        </p:blipFill>
        <p:spPr>
          <a:xfrm rot="10800000" flipH="1">
            <a:off x="-528655" y="-163003"/>
            <a:ext cx="12890305" cy="7184005"/>
          </a:xfrm>
          <a:prstGeom prst="rect">
            <a:avLst/>
          </a:prstGeom>
        </p:spPr>
      </p:pic>
      <p:pic>
        <p:nvPicPr>
          <p:cNvPr id="4" name="图片 3" descr="2"/>
          <p:cNvPicPr>
            <a:picLocks noChangeAspect="1"/>
          </p:cNvPicPr>
          <p:nvPr/>
        </p:nvPicPr>
        <p:blipFill>
          <a:blip r:embed="rId3"/>
          <a:stretch>
            <a:fillRect/>
          </a:stretch>
        </p:blipFill>
        <p:spPr>
          <a:xfrm>
            <a:off x="1693" y="0"/>
            <a:ext cx="12187767" cy="6857153"/>
          </a:xfrm>
          <a:prstGeom prst="rect">
            <a:avLst/>
          </a:prstGeom>
        </p:spPr>
      </p:pic>
      <p:grpSp>
        <p:nvGrpSpPr>
          <p:cNvPr id="5" name="组合 4"/>
          <p:cNvGrpSpPr/>
          <p:nvPr/>
        </p:nvGrpSpPr>
        <p:grpSpPr>
          <a:xfrm>
            <a:off x="3195320" y="452120"/>
            <a:ext cx="6453293" cy="905933"/>
            <a:chOff x="4932" y="1114"/>
            <a:chExt cx="7622" cy="1070"/>
          </a:xfrm>
        </p:grpSpPr>
        <p:sp>
          <p:nvSpPr>
            <p:cNvPr id="20" name="圆角矩形 19"/>
            <p:cNvSpPr/>
            <p:nvPr>
              <p:custDataLst>
                <p:tags r:id="rId4"/>
              </p:custDataLst>
            </p:nvPr>
          </p:nvSpPr>
          <p:spPr>
            <a:xfrm>
              <a:off x="6770" y="1114"/>
              <a:ext cx="5784" cy="1021"/>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735">
                  <a:solidFill>
                    <a:srgbClr val="C00000"/>
                  </a:solidFill>
                  <a:sym typeface="+mn-ea"/>
                </a:rPr>
                <a:t>理念背景介绍</a:t>
              </a:r>
              <a:endParaRPr lang="zh-CN" altLang="en-US" sz="3735">
                <a:solidFill>
                  <a:srgbClr val="C00000"/>
                </a:solidFill>
              </a:endParaRPr>
            </a:p>
          </p:txBody>
        </p:sp>
        <p:sp>
          <p:nvSpPr>
            <p:cNvPr id="16" name="椭圆 15"/>
            <p:cNvSpPr/>
            <p:nvPr>
              <p:custDataLst>
                <p:tags r:id="rId5"/>
              </p:custDataLst>
            </p:nvPr>
          </p:nvSpPr>
          <p:spPr>
            <a:xfrm>
              <a:off x="4932" y="1114"/>
              <a:ext cx="1044" cy="1071"/>
            </a:xfrm>
            <a:prstGeom prst="ellipse">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016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3735" b="1">
                  <a:solidFill>
                    <a:srgbClr val="C00000"/>
                  </a:solidFill>
                  <a:latin typeface="宋体" panose="02010600030101010101" pitchFamily="2" charset="-122"/>
                  <a:ea typeface="宋体" panose="02010600030101010101" pitchFamily="2" charset="-122"/>
                </a:rPr>
                <a:t>1</a:t>
              </a:r>
              <a:endParaRPr lang="en-US" altLang="zh-CN" sz="3735" b="1">
                <a:solidFill>
                  <a:srgbClr val="C00000"/>
                </a:solidFill>
                <a:latin typeface="宋体" panose="02010600030101010101" pitchFamily="2" charset="-122"/>
                <a:ea typeface="宋体" panose="02010600030101010101" pitchFamily="2" charset="-122"/>
              </a:endParaRPr>
            </a:p>
          </p:txBody>
        </p:sp>
      </p:grpSp>
      <p:pic>
        <p:nvPicPr>
          <p:cNvPr id="7" name="图片 6" descr="微信图片_20260104084350_286_10"/>
          <p:cNvPicPr>
            <a:picLocks noChangeAspect="1"/>
          </p:cNvPicPr>
          <p:nvPr/>
        </p:nvPicPr>
        <p:blipFill>
          <a:blip r:embed="rId6"/>
          <a:stretch>
            <a:fillRect/>
          </a:stretch>
        </p:blipFill>
        <p:spPr>
          <a:xfrm>
            <a:off x="143933" y="2505287"/>
            <a:ext cx="11910907" cy="4253653"/>
          </a:xfrm>
          <a:prstGeom prst="rect">
            <a:avLst/>
          </a:prstGeom>
        </p:spPr>
      </p:pic>
      <p:sp>
        <p:nvSpPr>
          <p:cNvPr id="9" name="圆角矩形 8"/>
          <p:cNvSpPr/>
          <p:nvPr/>
        </p:nvSpPr>
        <p:spPr>
          <a:xfrm>
            <a:off x="431800" y="1478280"/>
            <a:ext cx="11458787" cy="864447"/>
          </a:xfrm>
          <a:prstGeom prst="round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marL="0" indent="0" algn="ctr"/>
            <a:r>
              <a:rPr lang="zh-CN" altLang="en-US" sz="3735">
                <a:latin typeface="宋体" panose="02010600030101010101" pitchFamily="2" charset="-122"/>
                <a:ea typeface="宋体" panose="02010600030101010101" pitchFamily="2" charset="-122"/>
                <a:sym typeface="+mn-ea"/>
              </a:rPr>
              <a:t>中国生态发展核心理念，源于可持续发展实践</a:t>
            </a:r>
            <a:endParaRPr lang="zh-CN" altLang="en-US" sz="3735">
              <a:latin typeface="宋体" panose="02010600030101010101" pitchFamily="2" charset="-122"/>
              <a:ea typeface="宋体" panose="02010600030101010101" pitchFamily="2" charset="-122"/>
              <a:sym typeface="+mn-ea"/>
            </a:endParaRPr>
          </a:p>
        </p:txBody>
      </p:sp>
      <p:pic>
        <p:nvPicPr>
          <p:cNvPr id="5124" name="图片 6" descr="logo横版 png"/>
          <p:cNvPicPr>
            <a:picLocks noChangeAspect="1"/>
          </p:cNvPicPr>
          <p:nvPr/>
        </p:nvPicPr>
        <p:blipFill>
          <a:blip r:embed="rId7"/>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 calcmode="lin" valueType="num">
                                      <p:cBhvr>
                                        <p:cTn id="9" dur="500" fill="hold"/>
                                        <p:tgtEl>
                                          <p:spTgt spid="9"/>
                                        </p:tgtEl>
                                        <p:attrNameLst>
                                          <p:attrName>style.rotation</p:attrName>
                                        </p:attrNameLst>
                                      </p:cBhvr>
                                      <p:tavLst>
                                        <p:tav tm="0">
                                          <p:val>
                                            <p:fltVal val="360"/>
                                          </p:val>
                                        </p:tav>
                                        <p:tav tm="100000">
                                          <p:val>
                                            <p:fltVal val="0"/>
                                          </p:val>
                                        </p:tav>
                                      </p:tavLst>
                                    </p:anim>
                                    <p:animEffect transition="in" filter="fade">
                                      <p:cBhvr>
                                        <p:cTn id="10" dur="500"/>
                                        <p:tgtEl>
                                          <p:spTgt spid="9"/>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 calcmode="lin" valueType="num">
                                      <p:cBhvr>
                                        <p:cTn id="15" dur="500" fill="hold"/>
                                        <p:tgtEl>
                                          <p:spTgt spid="7"/>
                                        </p:tgtEl>
                                        <p:attrNameLst>
                                          <p:attrName>style.rotation</p:attrName>
                                        </p:attrNameLst>
                                      </p:cBhvr>
                                      <p:tavLst>
                                        <p:tav tm="0">
                                          <p:val>
                                            <p:fltVal val="360"/>
                                          </p:val>
                                        </p:tav>
                                        <p:tav tm="100000">
                                          <p:val>
                                            <p:fltVal val="0"/>
                                          </p:val>
                                        </p:tav>
                                      </p:tavLst>
                                    </p:anim>
                                    <p:animEffect transition="in" filter="fade">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Lst>
  </p:timing>
</p:sld>
</file>

<file path=ppt/tags/tag1.xml><?xml version="1.0" encoding="utf-8"?>
<p:tagLst xmlns:p="http://schemas.openxmlformats.org/presentationml/2006/main">
  <p:tag name="KSO_WM_DIAGRAM_VIRTUALLY_FRAME" val="{&quot;height&quot;:289.5,&quot;left&quot;:240.95,&quot;top&quot;:55.7,&quot;width&quot;:413.9}"/>
</p:tagLst>
</file>

<file path=ppt/tags/tag10.xml><?xml version="1.0" encoding="utf-8"?>
<p:tagLst xmlns:p="http://schemas.openxmlformats.org/presentationml/2006/main">
  <p:tag name="KSO_WM_DIAGRAM_VIRTUALLY_FRAME" val="{&quot;height&quot;:295.75,&quot;left&quot;:217.7,&quot;top&quot;:49.45,&quot;width&quot;:437.15}"/>
</p:tagLst>
</file>

<file path=ppt/tags/tag100.xml><?xml version="1.0" encoding="utf-8"?>
<p:tagLst xmlns:p="http://schemas.openxmlformats.org/presentationml/2006/main">
  <p:tag name="KSO_WM_DIAGRAM_VIRTUALLY_FRAME" val="{&quot;height&quot;:405,&quot;left&quot;:0,&quot;top&quot;:0,&quot;width&quot;:720}"/>
</p:tagLst>
</file>

<file path=ppt/tags/tag101.xml><?xml version="1.0" encoding="utf-8"?>
<p:tagLst xmlns:p="http://schemas.openxmlformats.org/presentationml/2006/main">
  <p:tag name="KSO_WM_DIAGRAM_VIRTUALLY_FRAME" val="{&quot;height&quot;:295.75,&quot;left&quot;:217.7,&quot;top&quot;:49.45,&quot;width&quot;:437.15}"/>
</p:tagLst>
</file>

<file path=ppt/tags/tag102.xml><?xml version="1.0" encoding="utf-8"?>
<p:tagLst xmlns:p="http://schemas.openxmlformats.org/presentationml/2006/main">
  <p:tag name="KSO_WM_DIAGRAM_VIRTUALLY_FRAME" val="{&quot;height&quot;:295.75,&quot;left&quot;:217.7,&quot;top&quot;:49.45,&quot;width&quot;:437.15}"/>
</p:tagLst>
</file>

<file path=ppt/tags/tag103.xml><?xml version="1.0" encoding="utf-8"?>
<p:tagLst xmlns:p="http://schemas.openxmlformats.org/presentationml/2006/main">
  <p:tag name="KSO_WM_DIAGRAM_VIRTUALLY_FRAME" val="{&quot;height&quot;:405,&quot;left&quot;:1.675,&quot;top&quot;:24.05,&quot;width&quot;:720}"/>
</p:tagLst>
</file>

<file path=ppt/tags/tag104.xml><?xml version="1.0" encoding="utf-8"?>
<p:tagLst xmlns:p="http://schemas.openxmlformats.org/presentationml/2006/main">
  <p:tag name="KSO_WM_DIAGRAM_VIRTUALLY_FRAME" val="{&quot;height&quot;:405,&quot;left&quot;:0,&quot;top&quot;:0,&quot;width&quot;:720}"/>
</p:tagLst>
</file>

<file path=ppt/tags/tag105.xml><?xml version="1.0" encoding="utf-8"?>
<p:tagLst xmlns:p="http://schemas.openxmlformats.org/presentationml/2006/main">
  <p:tag name="KSO_WM_DIAGRAM_VIRTUALLY_FRAME" val="{&quot;height&quot;:295.75,&quot;left&quot;:217.7,&quot;top&quot;:49.45,&quot;width&quot;:437.15}"/>
</p:tagLst>
</file>

<file path=ppt/tags/tag106.xml><?xml version="1.0" encoding="utf-8"?>
<p:tagLst xmlns:p="http://schemas.openxmlformats.org/presentationml/2006/main">
  <p:tag name="KSO_WM_DIAGRAM_VIRTUALLY_FRAME" val="{&quot;height&quot;:295.75,&quot;left&quot;:217.7,&quot;top&quot;:49.45,&quot;width&quot;:437.15}"/>
</p:tagLst>
</file>

<file path=ppt/tags/tag11.xml><?xml version="1.0" encoding="utf-8"?>
<p:tagLst xmlns:p="http://schemas.openxmlformats.org/presentationml/2006/main">
  <p:tag name="KSO_WM_DIAGRAM_VIRTUALLY_FRAME" val="{&quot;height&quot;:295.75,&quot;left&quot;:217.7,&quot;top&quot;:49.45,&quot;width&quot;:437.15}"/>
</p:tagLst>
</file>

<file path=ppt/tags/tag12.xml><?xml version="1.0" encoding="utf-8"?>
<p:tagLst xmlns:p="http://schemas.openxmlformats.org/presentationml/2006/main">
  <p:tag name="KSO_WM_DIAGRAM_VIRTUALLY_FRAME" val="{&quot;height&quot;:295.75,&quot;left&quot;:217.7,&quot;top&quot;:49.45,&quot;width&quot;:437.15}"/>
</p:tagLst>
</file>

<file path=ppt/tags/tag13.xml><?xml version="1.0" encoding="utf-8"?>
<p:tagLst xmlns:p="http://schemas.openxmlformats.org/presentationml/2006/main">
  <p:tag name="KSO_WM_DIAGRAM_VIRTUALLY_FRAME" val="{&quot;height&quot;:295.75,&quot;left&quot;:217.7,&quot;top&quot;:49.45,&quot;width&quot;:437.15}"/>
</p:tagLst>
</file>

<file path=ppt/tags/tag14.xml><?xml version="1.0" encoding="utf-8"?>
<p:tagLst xmlns:p="http://schemas.openxmlformats.org/presentationml/2006/main">
  <p:tag name="KSO_WM_DIAGRAM_VIRTUALLY_FRAME" val="{&quot;height&quot;:295.75,&quot;left&quot;:217.7,&quot;top&quot;:49.45,&quot;width&quot;:437.15}"/>
</p:tagLst>
</file>

<file path=ppt/tags/tag15.xml><?xml version="1.0" encoding="utf-8"?>
<p:tagLst xmlns:p="http://schemas.openxmlformats.org/presentationml/2006/main">
  <p:tag name="KSO_WM_DIAGRAM_VIRTUALLY_FRAME" val="{&quot;height&quot;:295.75,&quot;left&quot;:217.7,&quot;top&quot;:49.45,&quot;width&quot;:437.15}"/>
</p:tagLst>
</file>

<file path=ppt/tags/tag16.xml><?xml version="1.0" encoding="utf-8"?>
<p:tagLst xmlns:p="http://schemas.openxmlformats.org/presentationml/2006/main">
  <p:tag name="KSO_WM_DIAGRAM_VIRTUALLY_FRAME" val="{&quot;height&quot;:295.75,&quot;left&quot;:217.7,&quot;top&quot;:49.45,&quot;width&quot;:437.15}"/>
</p:tagLst>
</file>

<file path=ppt/tags/tag17.xml><?xml version="1.0" encoding="utf-8"?>
<p:tagLst xmlns:p="http://schemas.openxmlformats.org/presentationml/2006/main">
  <p:tag name="KSO_WM_DIAGRAM_VIRTUALLY_FRAME" val="{&quot;height&quot;:295.75,&quot;left&quot;:217.7,&quot;top&quot;:49.45,&quot;width&quot;:437.15}"/>
</p:tagLst>
</file>

<file path=ppt/tags/tag18.xml><?xml version="1.0" encoding="utf-8"?>
<p:tagLst xmlns:p="http://schemas.openxmlformats.org/presentationml/2006/main">
  <p:tag name="KSO_WM_DIAGRAM_VIRTUALLY_FRAME" val="{&quot;height&quot;:295.75,&quot;left&quot;:217.7,&quot;top&quot;:49.45,&quot;width&quot;:437.15}"/>
</p:tagLst>
</file>

<file path=ppt/tags/tag19.xml><?xml version="1.0" encoding="utf-8"?>
<p:tagLst xmlns:p="http://schemas.openxmlformats.org/presentationml/2006/main">
  <p:tag name="KSO_WM_DIAGRAM_VIRTUALLY_FRAME" val="{&quot;height&quot;:295.75,&quot;left&quot;:217.7,&quot;top&quot;:49.45,&quot;width&quot;:437.15}"/>
</p:tagLst>
</file>

<file path=ppt/tags/tag2.xml><?xml version="1.0" encoding="utf-8"?>
<p:tagLst xmlns:p="http://schemas.openxmlformats.org/presentationml/2006/main">
  <p:tag name="KSO_WM_DIAGRAM_VIRTUALLY_FRAME" val="{&quot;height&quot;:289.5,&quot;left&quot;:240.95,&quot;top&quot;:55.7,&quot;width&quot;:413.9}"/>
</p:tagLst>
</file>

<file path=ppt/tags/tag20.xml><?xml version="1.0" encoding="utf-8"?>
<p:tagLst xmlns:p="http://schemas.openxmlformats.org/presentationml/2006/main">
  <p:tag name="KSO_WM_DIAGRAM_VIRTUALLY_FRAME" val="{&quot;height&quot;:295.75,&quot;left&quot;:217.7,&quot;top&quot;:49.45,&quot;width&quot;:437.15}"/>
</p:tagLst>
</file>

<file path=ppt/tags/tag21.xml><?xml version="1.0" encoding="utf-8"?>
<p:tagLst xmlns:p="http://schemas.openxmlformats.org/presentationml/2006/main">
  <p:tag name="KSO_WM_DIAGRAM_VIRTUALLY_FRAME" val="{&quot;height&quot;:289.5,&quot;left&quot;:240.95,&quot;top&quot;:55.7,&quot;width&quot;:413.9}"/>
</p:tagLst>
</file>

<file path=ppt/tags/tag22.xml><?xml version="1.0" encoding="utf-8"?>
<p:tagLst xmlns:p="http://schemas.openxmlformats.org/presentationml/2006/main">
  <p:tag name="KSO_WM_DIAGRAM_VIRTUALLY_FRAME" val="{&quot;height&quot;:289.5,&quot;left&quot;:240.95,&quot;top&quot;:55.7,&quot;width&quot;:413.9}"/>
</p:tagLst>
</file>

<file path=ppt/tags/tag23.xml><?xml version="1.0" encoding="utf-8"?>
<p:tagLst xmlns:p="http://schemas.openxmlformats.org/presentationml/2006/main">
  <p:tag name="KSO_WM_DIAGRAM_VIRTUALLY_FRAME" val="{&quot;height&quot;:289.5,&quot;left&quot;:240.95,&quot;top&quot;:55.7,&quot;width&quot;:413.9}"/>
</p:tagLst>
</file>

<file path=ppt/tags/tag24.xml><?xml version="1.0" encoding="utf-8"?>
<p:tagLst xmlns:p="http://schemas.openxmlformats.org/presentationml/2006/main">
  <p:tag name="KSO_WM_DIAGRAM_VIRTUALLY_FRAME" val="{&quot;height&quot;:289.5,&quot;left&quot;:240.95,&quot;top&quot;:55.7,&quot;width&quot;:413.9}"/>
</p:tagLst>
</file>

<file path=ppt/tags/tag25.xml><?xml version="1.0" encoding="utf-8"?>
<p:tagLst xmlns:p="http://schemas.openxmlformats.org/presentationml/2006/main">
  <p:tag name="KSO_WM_DIAGRAM_VIRTUALLY_FRAME" val="{&quot;height&quot;:289.5,&quot;left&quot;:240.95,&quot;top&quot;:55.7,&quot;width&quot;:413.9}"/>
</p:tagLst>
</file>

<file path=ppt/tags/tag26.xml><?xml version="1.0" encoding="utf-8"?>
<p:tagLst xmlns:p="http://schemas.openxmlformats.org/presentationml/2006/main">
  <p:tag name="KSO_WM_DIAGRAM_VIRTUALLY_FRAME" val="{&quot;height&quot;:289.5,&quot;left&quot;:240.95,&quot;top&quot;:55.7,&quot;width&quot;:413.9}"/>
</p:tagLst>
</file>

<file path=ppt/tags/tag27.xml><?xml version="1.0" encoding="utf-8"?>
<p:tagLst xmlns:p="http://schemas.openxmlformats.org/presentationml/2006/main">
  <p:tag name="KSO_WM_DIAGRAM_VIRTUALLY_FRAME" val="{&quot;height&quot;:289.5,&quot;left&quot;:240.95,&quot;top&quot;:55.7,&quot;width&quot;:413.9}"/>
</p:tagLst>
</file>

<file path=ppt/tags/tag28.xml><?xml version="1.0" encoding="utf-8"?>
<p:tagLst xmlns:p="http://schemas.openxmlformats.org/presentationml/2006/main">
  <p:tag name="KSO_WM_DIAGRAM_VIRTUALLY_FRAME" val="{&quot;height&quot;:289.5,&quot;left&quot;:240.95,&quot;top&quot;:55.7,&quot;width&quot;:413.9}"/>
</p:tagLst>
</file>

<file path=ppt/tags/tag29.xml><?xml version="1.0" encoding="utf-8"?>
<p:tagLst xmlns:p="http://schemas.openxmlformats.org/presentationml/2006/main">
  <p:tag name="TABLE_ENDDRAG_ORIGIN_RECT" val="456*53"/>
  <p:tag name="TABLE_ENDDRAG_RECT" val="34*335*456*53"/>
</p:tagLst>
</file>

<file path=ppt/tags/tag3.xml><?xml version="1.0" encoding="utf-8"?>
<p:tagLst xmlns:p="http://schemas.openxmlformats.org/presentationml/2006/main">
  <p:tag name="KSO_WM_DIAGRAM_VIRTUALLY_FRAME" val="{&quot;height&quot;:289.5,&quot;left&quot;:240.95,&quot;top&quot;:55.7,&quot;width&quot;:413.9}"/>
</p:tagLst>
</file>

<file path=ppt/tags/tag30.xml><?xml version="1.0" encoding="utf-8"?>
<p:tagLst xmlns:p="http://schemas.openxmlformats.org/presentationml/2006/main">
  <p:tag name="KSO_WM_DIAGRAM_VIRTUALLY_FRAME" val="{&quot;height&quot;:289.5,&quot;left&quot;:240.95,&quot;top&quot;:55.7,&quot;width&quot;:413.9}"/>
</p:tagLst>
</file>

<file path=ppt/tags/tag31.xml><?xml version="1.0" encoding="utf-8"?>
<p:tagLst xmlns:p="http://schemas.openxmlformats.org/presentationml/2006/main">
  <p:tag name="KSO_WM_DIAGRAM_VIRTUALLY_FRAME" val="{&quot;height&quot;:289.5,&quot;left&quot;:240.95,&quot;top&quot;:55.7,&quot;width&quot;:413.9}"/>
</p:tagLst>
</file>

<file path=ppt/tags/tag32.xml><?xml version="1.0" encoding="utf-8"?>
<p:tagLst xmlns:p="http://schemas.openxmlformats.org/presentationml/2006/main">
  <p:tag name="TABLE_ENDDRAG_ORIGIN_RECT" val="682*339"/>
  <p:tag name="TABLE_ENDDRAG_RECT" val="19*45*682*339"/>
</p:tagLst>
</file>

<file path=ppt/tags/tag33.xml><?xml version="1.0" encoding="utf-8"?>
<p:tagLst xmlns:p="http://schemas.openxmlformats.org/presentationml/2006/main">
  <p:tag name="KSO_WM_DIAGRAM_VIRTUALLY_FRAME" val="{&quot;height&quot;:258.25,&quot;left&quot;:76.5,&quot;top&quot;:131.9,&quot;width&quot;:549.8}"/>
</p:tagLst>
</file>

<file path=ppt/tags/tag34.xml><?xml version="1.0" encoding="utf-8"?>
<p:tagLst xmlns:p="http://schemas.openxmlformats.org/presentationml/2006/main">
  <p:tag name="KSO_WM_DIAGRAM_VIRTUALLY_FRAME" val="{&quot;height&quot;:258.25,&quot;left&quot;:76.5,&quot;top&quot;:131.9,&quot;width&quot;:549.8}"/>
</p:tagLst>
</file>

<file path=ppt/tags/tag35.xml><?xml version="1.0" encoding="utf-8"?>
<p:tagLst xmlns:p="http://schemas.openxmlformats.org/presentationml/2006/main">
  <p:tag name="KSO_WM_DIAGRAM_VIRTUALLY_FRAME" val="{&quot;height&quot;:258.25,&quot;left&quot;:76.5,&quot;top&quot;:131.9,&quot;width&quot;:549.8}"/>
</p:tagLst>
</file>

<file path=ppt/tags/tag36.xml><?xml version="1.0" encoding="utf-8"?>
<p:tagLst xmlns:p="http://schemas.openxmlformats.org/presentationml/2006/main">
  <p:tag name="KSO_WM_DIAGRAM_VIRTUALLY_FRAME" val="{&quot;height&quot;:258.25,&quot;left&quot;:76.5,&quot;top&quot;:131.9,&quot;width&quot;:549.8}"/>
</p:tagLst>
</file>

<file path=ppt/tags/tag37.xml><?xml version="1.0" encoding="utf-8"?>
<p:tagLst xmlns:p="http://schemas.openxmlformats.org/presentationml/2006/main">
  <p:tag name="KSO_WM_DIAGRAM_VIRTUALLY_FRAME" val="{&quot;height&quot;:258.25,&quot;left&quot;:76.5,&quot;top&quot;:131.9,&quot;width&quot;:549.8}"/>
</p:tagLst>
</file>

<file path=ppt/tags/tag38.xml><?xml version="1.0" encoding="utf-8"?>
<p:tagLst xmlns:p="http://schemas.openxmlformats.org/presentationml/2006/main">
  <p:tag name="KSO_WM_DIAGRAM_VIRTUALLY_FRAME" val="{&quot;height&quot;:258.25,&quot;left&quot;:76.5,&quot;top&quot;:131.9,&quot;width&quot;:549.8}"/>
</p:tagLst>
</file>

<file path=ppt/tags/tag39.xml><?xml version="1.0" encoding="utf-8"?>
<p:tagLst xmlns:p="http://schemas.openxmlformats.org/presentationml/2006/main">
  <p:tag name="KSO_WM_DIAGRAM_VIRTUALLY_FRAME" val="{&quot;height&quot;:258.25,&quot;left&quot;:76.5,&quot;top&quot;:131.9,&quot;width&quot;:549.8}"/>
</p:tagLst>
</file>

<file path=ppt/tags/tag4.xml><?xml version="1.0" encoding="utf-8"?>
<p:tagLst xmlns:p="http://schemas.openxmlformats.org/presentationml/2006/main">
  <p:tag name="KSO_WM_DIAGRAM_VIRTUALLY_FRAME" val="{&quot;height&quot;:289.5,&quot;left&quot;:240.95,&quot;top&quot;:55.7,&quot;width&quot;:413.9}"/>
</p:tagLst>
</file>

<file path=ppt/tags/tag40.xml><?xml version="1.0" encoding="utf-8"?>
<p:tagLst xmlns:p="http://schemas.openxmlformats.org/presentationml/2006/main">
  <p:tag name="KSO_WM_DIAGRAM_VIRTUALLY_FRAME" val="{&quot;height&quot;:258.25,&quot;left&quot;:76.5,&quot;top&quot;:131.9,&quot;width&quot;:549.8}"/>
</p:tagLst>
</file>

<file path=ppt/tags/tag41.xml><?xml version="1.0" encoding="utf-8"?>
<p:tagLst xmlns:p="http://schemas.openxmlformats.org/presentationml/2006/main">
  <p:tag name="KSO_WM_DIAGRAM_VIRTUALLY_FRAME" val="{&quot;height&quot;:258.25,&quot;left&quot;:76.5,&quot;top&quot;:131.9,&quot;width&quot;:549.8}"/>
</p:tagLst>
</file>

<file path=ppt/tags/tag42.xml><?xml version="1.0" encoding="utf-8"?>
<p:tagLst xmlns:p="http://schemas.openxmlformats.org/presentationml/2006/main">
  <p:tag name="KSO_WM_DIAGRAM_VIRTUALLY_FRAME" val="{&quot;height&quot;:258.25,&quot;left&quot;:76.5,&quot;top&quot;:131.9,&quot;width&quot;:549.8}"/>
</p:tagLst>
</file>

<file path=ppt/tags/tag43.xml><?xml version="1.0" encoding="utf-8"?>
<p:tagLst xmlns:p="http://schemas.openxmlformats.org/presentationml/2006/main">
  <p:tag name="KSO_WM_DIAGRAM_VIRTUALLY_FRAME" val="{&quot;height&quot;:258.25,&quot;left&quot;:76.5,&quot;top&quot;:131.9,&quot;width&quot;:549.8}"/>
</p:tagLst>
</file>

<file path=ppt/tags/tag44.xml><?xml version="1.0" encoding="utf-8"?>
<p:tagLst xmlns:p="http://schemas.openxmlformats.org/presentationml/2006/main">
  <p:tag name="KSO_WM_DIAGRAM_VIRTUALLY_FRAME" val="{&quot;height&quot;:258.25,&quot;left&quot;:76.5,&quot;top&quot;:131.9,&quot;width&quot;:549.8}"/>
</p:tagLst>
</file>

<file path=ppt/tags/tag45.xml><?xml version="1.0" encoding="utf-8"?>
<p:tagLst xmlns:p="http://schemas.openxmlformats.org/presentationml/2006/main">
  <p:tag name="KSO_WM_DIAGRAM_VIRTUALLY_FRAME" val="{&quot;height&quot;:258.25,&quot;left&quot;:76.5,&quot;top&quot;:131.9,&quot;width&quot;:549.8}"/>
</p:tagLst>
</file>

<file path=ppt/tags/tag46.xml><?xml version="1.0" encoding="utf-8"?>
<p:tagLst xmlns:p="http://schemas.openxmlformats.org/presentationml/2006/main">
  <p:tag name="KSO_WM_DIAGRAM_VIRTUALLY_FRAME" val="{&quot;height&quot;:258.25,&quot;left&quot;:76.5,&quot;top&quot;:131.9,&quot;width&quot;:549.8}"/>
</p:tagLst>
</file>

<file path=ppt/tags/tag47.xml><?xml version="1.0" encoding="utf-8"?>
<p:tagLst xmlns:p="http://schemas.openxmlformats.org/presentationml/2006/main">
  <p:tag name="KSO_WM_DIAGRAM_VIRTUALLY_FRAME" val="{&quot;height&quot;:258.25,&quot;left&quot;:76.5,&quot;top&quot;:131.9,&quot;width&quot;:549.8}"/>
</p:tagLst>
</file>

<file path=ppt/tags/tag48.xml><?xml version="1.0" encoding="utf-8"?>
<p:tagLst xmlns:p="http://schemas.openxmlformats.org/presentationml/2006/main">
  <p:tag name="KSO_WM_DIAGRAM_VIRTUALLY_FRAME" val="{&quot;height&quot;:258.25,&quot;left&quot;:76.5,&quot;top&quot;:131.9,&quot;width&quot;:549.8}"/>
</p:tagLst>
</file>

<file path=ppt/tags/tag49.xml><?xml version="1.0" encoding="utf-8"?>
<p:tagLst xmlns:p="http://schemas.openxmlformats.org/presentationml/2006/main">
  <p:tag name="KSO_WM_DIAGRAM_VIRTUALLY_FRAME" val="{&quot;height&quot;:404.95,&quot;left&quot;:0.35,&quot;top&quot;:0.05,&quot;width&quot;:722.2}"/>
</p:tagLst>
</file>

<file path=ppt/tags/tag5.xml><?xml version="1.0" encoding="utf-8"?>
<p:tagLst xmlns:p="http://schemas.openxmlformats.org/presentationml/2006/main">
  <p:tag name="KSO_WM_DIAGRAM_VIRTUALLY_FRAME" val="{&quot;height&quot;:289.5,&quot;left&quot;:240.95,&quot;top&quot;:55.7,&quot;width&quot;:413.9}"/>
</p:tagLst>
</file>

<file path=ppt/tags/tag50.xml><?xml version="1.0" encoding="utf-8"?>
<p:tagLst xmlns:p="http://schemas.openxmlformats.org/presentationml/2006/main">
  <p:tag name="KSO_WM_DIAGRAM_VIRTUALLY_FRAME" val="{&quot;height&quot;:404.95,&quot;left&quot;:0.35,&quot;top&quot;:0.05,&quot;width&quot;:722.2}"/>
</p:tagLst>
</file>

<file path=ppt/tags/tag51.xml><?xml version="1.0" encoding="utf-8"?>
<p:tagLst xmlns:p="http://schemas.openxmlformats.org/presentationml/2006/main">
  <p:tag name="KSO_WM_DIAGRAM_VIRTUALLY_FRAME" val="{&quot;height&quot;:289.5,&quot;left&quot;:240.95,&quot;top&quot;:55.7,&quot;width&quot;:413.9}"/>
</p:tagLst>
</file>

<file path=ppt/tags/tag52.xml><?xml version="1.0" encoding="utf-8"?>
<p:tagLst xmlns:p="http://schemas.openxmlformats.org/presentationml/2006/main">
  <p:tag name="KSO_WM_DIAGRAM_VIRTUALLY_FRAME" val="{&quot;height&quot;:404.95,&quot;left&quot;:0.35,&quot;top&quot;:0.05,&quot;width&quot;:722.2}"/>
</p:tagLst>
</file>

<file path=ppt/tags/tag53.xml><?xml version="1.0" encoding="utf-8"?>
<p:tagLst xmlns:p="http://schemas.openxmlformats.org/presentationml/2006/main">
  <p:tag name="KSO_WM_DIAGRAM_VIRTUALLY_FRAME" val="{&quot;height&quot;:404.95,&quot;left&quot;:0.35,&quot;top&quot;:0.05,&quot;width&quot;:722.2}"/>
</p:tagLst>
</file>

<file path=ppt/tags/tag54.xml><?xml version="1.0" encoding="utf-8"?>
<p:tagLst xmlns:p="http://schemas.openxmlformats.org/presentationml/2006/main">
  <p:tag name="KSO_WM_DIAGRAM_VIRTUALLY_FRAME" val="{&quot;height&quot;:216.85,&quot;left&quot;:19.8,&quot;top&quot;:168.5,&quot;width&quot;:679}"/>
</p:tagLst>
</file>

<file path=ppt/tags/tag55.xml><?xml version="1.0" encoding="utf-8"?>
<p:tagLst xmlns:p="http://schemas.openxmlformats.org/presentationml/2006/main">
  <p:tag name="KSO_WM_DIAGRAM_VIRTUALLY_FRAME" val="{&quot;height&quot;:216.85,&quot;left&quot;:19.8,&quot;top&quot;:168.5,&quot;width&quot;:679}"/>
</p:tagLst>
</file>

<file path=ppt/tags/tag56.xml><?xml version="1.0" encoding="utf-8"?>
<p:tagLst xmlns:p="http://schemas.openxmlformats.org/presentationml/2006/main">
  <p:tag name="KSO_WM_DIAGRAM_VIRTUALLY_FRAME" val="{&quot;height&quot;:216.85,&quot;left&quot;:19.8,&quot;top&quot;:168.5,&quot;width&quot;:679}"/>
</p:tagLst>
</file>

<file path=ppt/tags/tag57.xml><?xml version="1.0" encoding="utf-8"?>
<p:tagLst xmlns:p="http://schemas.openxmlformats.org/presentationml/2006/main">
  <p:tag name="KSO_WM_DIAGRAM_VIRTUALLY_FRAME" val="{&quot;height&quot;:216.85,&quot;left&quot;:19.8,&quot;top&quot;:168.5,&quot;width&quot;:679}"/>
</p:tagLst>
</file>

<file path=ppt/tags/tag58.xml><?xml version="1.0" encoding="utf-8"?>
<p:tagLst xmlns:p="http://schemas.openxmlformats.org/presentationml/2006/main">
  <p:tag name="KSO_WM_DIAGRAM_VIRTUALLY_FRAME" val="{&quot;height&quot;:216.85,&quot;left&quot;:19.8,&quot;top&quot;:168.5,&quot;width&quot;:679}"/>
</p:tagLst>
</file>

<file path=ppt/tags/tag59.xml><?xml version="1.0" encoding="utf-8"?>
<p:tagLst xmlns:p="http://schemas.openxmlformats.org/presentationml/2006/main">
  <p:tag name="KSO_WM_DIAGRAM_VIRTUALLY_FRAME" val="{&quot;height&quot;:216.85,&quot;left&quot;:19.8,&quot;top&quot;:168.5,&quot;width&quot;:679}"/>
</p:tagLst>
</file>

<file path=ppt/tags/tag6.xml><?xml version="1.0" encoding="utf-8"?>
<p:tagLst xmlns:p="http://schemas.openxmlformats.org/presentationml/2006/main">
  <p:tag name="KSO_WM_DIAGRAM_VIRTUALLY_FRAME" val="{&quot;height&quot;:289.5,&quot;left&quot;:240.95,&quot;top&quot;:55.7,&quot;width&quot;:413.9}"/>
</p:tagLst>
</file>

<file path=ppt/tags/tag60.xml><?xml version="1.0" encoding="utf-8"?>
<p:tagLst xmlns:p="http://schemas.openxmlformats.org/presentationml/2006/main">
  <p:tag name="KSO_WM_DIAGRAM_VIRTUALLY_FRAME" val="{&quot;height&quot;:295.75,&quot;left&quot;:217.7,&quot;top&quot;:49.45,&quot;width&quot;:437.15}"/>
</p:tagLst>
</file>

<file path=ppt/tags/tag61.xml><?xml version="1.0" encoding="utf-8"?>
<p:tagLst xmlns:p="http://schemas.openxmlformats.org/presentationml/2006/main">
  <p:tag name="KSO_WM_DIAGRAM_VIRTUALLY_FRAME" val="{&quot;height&quot;:295.75,&quot;left&quot;:217.7,&quot;top&quot;:49.45,&quot;width&quot;:437.15}"/>
</p:tagLst>
</file>

<file path=ppt/tags/tag62.xml><?xml version="1.0" encoding="utf-8"?>
<p:tagLst xmlns:p="http://schemas.openxmlformats.org/presentationml/2006/main">
  <p:tag name="KSO_WM_DIAGRAM_VIRTUALLY_FRAME" val="{&quot;height&quot;:469.55,&quot;left&quot;:-79.8,&quot;top&quot;:101.45,&quot;width&quot;:1006.35}"/>
</p:tagLst>
</file>

<file path=ppt/tags/tag63.xml><?xml version="1.0" encoding="utf-8"?>
<p:tagLst xmlns:p="http://schemas.openxmlformats.org/presentationml/2006/main">
  <p:tag name="KSO_WM_DIAGRAM_VIRTUALLY_FRAME" val="{&quot;height&quot;:499.75,&quot;left&quot;:-79.8,&quot;top&quot;:71.25,&quot;width&quot;:1006.35}"/>
</p:tagLst>
</file>

<file path=ppt/tags/tag64.xml><?xml version="1.0" encoding="utf-8"?>
<p:tagLst xmlns:p="http://schemas.openxmlformats.org/presentationml/2006/main">
  <p:tag name="KSO_WM_DIAGRAM_VIRTUALLY_FRAME" val="{&quot;height&quot;:499.75,&quot;left&quot;:-79.8,&quot;top&quot;:71.25,&quot;width&quot;:1006.35}"/>
</p:tagLst>
</file>

<file path=ppt/tags/tag65.xml><?xml version="1.0" encoding="utf-8"?>
<p:tagLst xmlns:p="http://schemas.openxmlformats.org/presentationml/2006/main">
  <p:tag name="KSO_WM_DIAGRAM_VIRTUALLY_FRAME" val="{&quot;height&quot;:499.75,&quot;left&quot;:-79.8,&quot;top&quot;:71.25,&quot;width&quot;:1006.35}"/>
</p:tagLst>
</file>

<file path=ppt/tags/tag66.xml><?xml version="1.0" encoding="utf-8"?>
<p:tagLst xmlns:p="http://schemas.openxmlformats.org/presentationml/2006/main">
  <p:tag name="KSO_WM_DIAGRAM_VIRTUALLY_FRAME" val="{&quot;height&quot;:499.75,&quot;left&quot;:-79.8,&quot;top&quot;:71.25,&quot;width&quot;:1006.35}"/>
</p:tagLst>
</file>

<file path=ppt/tags/tag67.xml><?xml version="1.0" encoding="utf-8"?>
<p:tagLst xmlns:p="http://schemas.openxmlformats.org/presentationml/2006/main">
  <p:tag name="KSO_WM_DIAGRAM_VIRTUALLY_FRAME" val="{&quot;height&quot;:499.75,&quot;left&quot;:-79.8,&quot;top&quot;:71.25,&quot;width&quot;:1006.35}"/>
</p:tagLst>
</file>

<file path=ppt/tags/tag68.xml><?xml version="1.0" encoding="utf-8"?>
<p:tagLst xmlns:p="http://schemas.openxmlformats.org/presentationml/2006/main">
  <p:tag name="KSO_WM_DIAGRAM_VIRTUALLY_FRAME" val="{&quot;height&quot;:295.75,&quot;left&quot;:217.7,&quot;top&quot;:49.45,&quot;width&quot;:437.15}"/>
</p:tagLst>
</file>

<file path=ppt/tags/tag69.xml><?xml version="1.0" encoding="utf-8"?>
<p:tagLst xmlns:p="http://schemas.openxmlformats.org/presentationml/2006/main">
  <p:tag name="KSO_WM_DIAGRAM_VIRTUALLY_FRAME" val="{&quot;height&quot;:405,&quot;left&quot;:0,&quot;top&quot;:0,&quot;width&quot;:720}"/>
</p:tagLst>
</file>

<file path=ppt/tags/tag7.xml><?xml version="1.0" encoding="utf-8"?>
<p:tagLst xmlns:p="http://schemas.openxmlformats.org/presentationml/2006/main">
  <p:tag name="KSO_WM_DIAGRAM_VIRTUALLY_FRAME" val="{&quot;height&quot;:289.5,&quot;left&quot;:240.95,&quot;top&quot;:55.7,&quot;width&quot;:413.9}"/>
</p:tagLst>
</file>

<file path=ppt/tags/tag70.xml><?xml version="1.0" encoding="utf-8"?>
<p:tagLst xmlns:p="http://schemas.openxmlformats.org/presentationml/2006/main">
  <p:tag name="KSO_WM_DIAGRAM_VIRTUALLY_FRAME" val="{&quot;height&quot;:405,&quot;left&quot;:0,&quot;top&quot;:0,&quot;width&quot;:720}"/>
</p:tagLst>
</file>

<file path=ppt/tags/tag71.xml><?xml version="1.0" encoding="utf-8"?>
<p:tagLst xmlns:p="http://schemas.openxmlformats.org/presentationml/2006/main">
  <p:tag name="KSO_WM_DIAGRAM_VIRTUALLY_FRAME" val="{&quot;height&quot;:405,&quot;left&quot;:0,&quot;top&quot;:0,&quot;width&quot;:720}"/>
</p:tagLst>
</file>

<file path=ppt/tags/tag72.xml><?xml version="1.0" encoding="utf-8"?>
<p:tagLst xmlns:p="http://schemas.openxmlformats.org/presentationml/2006/main">
  <p:tag name="KSO_WM_DIAGRAM_VIRTUALLY_FRAME" val="{&quot;height&quot;:405,&quot;left&quot;:0,&quot;top&quot;:0,&quot;width&quot;:720}"/>
</p:tagLst>
</file>

<file path=ppt/tags/tag73.xml><?xml version="1.0" encoding="utf-8"?>
<p:tagLst xmlns:p="http://schemas.openxmlformats.org/presentationml/2006/main">
  <p:tag name="KSO_WM_DIAGRAM_VIRTUALLY_FRAME" val="{&quot;height&quot;:405,&quot;left&quot;:0,&quot;top&quot;:0,&quot;width&quot;:720}"/>
</p:tagLst>
</file>

<file path=ppt/tags/tag74.xml><?xml version="1.0" encoding="utf-8"?>
<p:tagLst xmlns:p="http://schemas.openxmlformats.org/presentationml/2006/main">
  <p:tag name="KSO_WM_DIAGRAM_VIRTUALLY_FRAME" val="{&quot;height&quot;:405,&quot;left&quot;:0,&quot;top&quot;:0,&quot;width&quot;:720}"/>
</p:tagLst>
</file>

<file path=ppt/tags/tag75.xml><?xml version="1.0" encoding="utf-8"?>
<p:tagLst xmlns:p="http://schemas.openxmlformats.org/presentationml/2006/main">
  <p:tag name="KSO_WM_DIAGRAM_VIRTUALLY_FRAME" val="{&quot;height&quot;:405,&quot;left&quot;:1.675,&quot;top&quot;:24.05,&quot;width&quot;:720}"/>
</p:tagLst>
</file>

<file path=ppt/tags/tag76.xml><?xml version="1.0" encoding="utf-8"?>
<p:tagLst xmlns:p="http://schemas.openxmlformats.org/presentationml/2006/main">
  <p:tag name="KSO_WM_DIAGRAM_VIRTUALLY_FRAME" val="{&quot;height&quot;:405,&quot;left&quot;:1.675,&quot;top&quot;:24.05,&quot;width&quot;:720}"/>
</p:tagLst>
</file>

<file path=ppt/tags/tag77.xml><?xml version="1.0" encoding="utf-8"?>
<p:tagLst xmlns:p="http://schemas.openxmlformats.org/presentationml/2006/main">
  <p:tag name="KSO_WM_DIAGRAM_VIRTUALLY_FRAME" val="{&quot;height&quot;:405,&quot;left&quot;:1.675,&quot;top&quot;:24.05,&quot;width&quot;:720}"/>
</p:tagLst>
</file>

<file path=ppt/tags/tag78.xml><?xml version="1.0" encoding="utf-8"?>
<p:tagLst xmlns:p="http://schemas.openxmlformats.org/presentationml/2006/main">
  <p:tag name="KSO_WM_DIAGRAM_VIRTUALLY_FRAME" val="{&quot;height&quot;:405,&quot;left&quot;:1.675,&quot;top&quot;:24.05,&quot;width&quot;:720}"/>
</p:tagLst>
</file>

<file path=ppt/tags/tag79.xml><?xml version="1.0" encoding="utf-8"?>
<p:tagLst xmlns:p="http://schemas.openxmlformats.org/presentationml/2006/main">
  <p:tag name="KSO_WM_DIAGRAM_VIRTUALLY_FRAME" val="{&quot;height&quot;:405,&quot;left&quot;:1.675,&quot;top&quot;:24.05,&quot;width&quot;:720}"/>
</p:tagLst>
</file>

<file path=ppt/tags/tag8.xml><?xml version="1.0" encoding="utf-8"?>
<p:tagLst xmlns:p="http://schemas.openxmlformats.org/presentationml/2006/main">
  <p:tag name="KSO_WM_DIAGRAM_VIRTUALLY_FRAME" val="{&quot;height&quot;:289.5,&quot;left&quot;:240.95,&quot;top&quot;:55.7,&quot;width&quot;:413.9}"/>
</p:tagLst>
</file>

<file path=ppt/tags/tag80.xml><?xml version="1.0" encoding="utf-8"?>
<p:tagLst xmlns:p="http://schemas.openxmlformats.org/presentationml/2006/main">
  <p:tag name="KSO_WM_DIAGRAM_VIRTUALLY_FRAME" val="{&quot;height&quot;:405,&quot;left&quot;:1.675,&quot;top&quot;:24.05,&quot;width&quot;:720}"/>
</p:tagLst>
</file>

<file path=ppt/tags/tag81.xml><?xml version="1.0" encoding="utf-8"?>
<p:tagLst xmlns:p="http://schemas.openxmlformats.org/presentationml/2006/main">
  <p:tag name="KSO_WM_DIAGRAM_VIRTUALLY_FRAME" val="{&quot;height&quot;:405,&quot;left&quot;:1.675,&quot;top&quot;:24.05,&quot;width&quot;:720}"/>
</p:tagLst>
</file>

<file path=ppt/tags/tag82.xml><?xml version="1.0" encoding="utf-8"?>
<p:tagLst xmlns:p="http://schemas.openxmlformats.org/presentationml/2006/main">
  <p:tag name="KSO_WM_DIAGRAM_VIRTUALLY_FRAME" val="{&quot;height&quot;:405,&quot;left&quot;:1.675,&quot;top&quot;:24.05,&quot;width&quot;:720}"/>
</p:tagLst>
</file>

<file path=ppt/tags/tag83.xml><?xml version="1.0" encoding="utf-8"?>
<p:tagLst xmlns:p="http://schemas.openxmlformats.org/presentationml/2006/main">
  <p:tag name="KSO_WM_DIAGRAM_VIRTUALLY_FRAME" val="{&quot;height&quot;:405,&quot;left&quot;:1.675,&quot;top&quot;:24.05,&quot;width&quot;:720}"/>
</p:tagLst>
</file>

<file path=ppt/tags/tag84.xml><?xml version="1.0" encoding="utf-8"?>
<p:tagLst xmlns:p="http://schemas.openxmlformats.org/presentationml/2006/main">
  <p:tag name="KSO_WM_DIAGRAM_VIRTUALLY_FRAME" val="{&quot;height&quot;:405,&quot;left&quot;:1.675,&quot;top&quot;:24.05,&quot;width&quot;:720}"/>
</p:tagLst>
</file>

<file path=ppt/tags/tag85.xml><?xml version="1.0" encoding="utf-8"?>
<p:tagLst xmlns:p="http://schemas.openxmlformats.org/presentationml/2006/main">
  <p:tag name="KSO_WM_DIAGRAM_VIRTUALLY_FRAME" val="{&quot;height&quot;:405,&quot;left&quot;:1.675,&quot;top&quot;:24.05,&quot;width&quot;:720}"/>
</p:tagLst>
</file>

<file path=ppt/tags/tag86.xml><?xml version="1.0" encoding="utf-8"?>
<p:tagLst xmlns:p="http://schemas.openxmlformats.org/presentationml/2006/main">
  <p:tag name="KSO_WM_DIAGRAM_VIRTUALLY_FRAME" val="{&quot;height&quot;:405,&quot;left&quot;:1.675,&quot;top&quot;:24.05,&quot;width&quot;:720}"/>
</p:tagLst>
</file>

<file path=ppt/tags/tag87.xml><?xml version="1.0" encoding="utf-8"?>
<p:tagLst xmlns:p="http://schemas.openxmlformats.org/presentationml/2006/main">
  <p:tag name="KSO_WM_DIAGRAM_VIRTUALLY_FRAME" val="{&quot;height&quot;:405,&quot;left&quot;:1.675,&quot;top&quot;:24.05,&quot;width&quot;:720}"/>
</p:tagLst>
</file>

<file path=ppt/tags/tag88.xml><?xml version="1.0" encoding="utf-8"?>
<p:tagLst xmlns:p="http://schemas.openxmlformats.org/presentationml/2006/main">
  <p:tag name="KSO_WM_DIAGRAM_VIRTUALLY_FRAME" val="{&quot;height&quot;:405,&quot;left&quot;:1.675,&quot;top&quot;:24.05,&quot;width&quot;:720}"/>
</p:tagLst>
</file>

<file path=ppt/tags/tag89.xml><?xml version="1.0" encoding="utf-8"?>
<p:tagLst xmlns:p="http://schemas.openxmlformats.org/presentationml/2006/main">
  <p:tag name="KSO_WM_DIAGRAM_VIRTUALLY_FRAME" val="{&quot;height&quot;:405,&quot;left&quot;:0,&quot;top&quot;:0,&quot;width&quot;:720}"/>
</p:tagLst>
</file>

<file path=ppt/tags/tag9.xml><?xml version="1.0" encoding="utf-8"?>
<p:tagLst xmlns:p="http://schemas.openxmlformats.org/presentationml/2006/main">
  <p:tag name="KSO_WM_DIAGRAM_VIRTUALLY_FRAME" val="{&quot;height&quot;:295.75,&quot;left&quot;:217.7,&quot;top&quot;:49.45,&quot;width&quot;:437.15}"/>
</p:tagLst>
</file>

<file path=ppt/tags/tag90.xml><?xml version="1.0" encoding="utf-8"?>
<p:tagLst xmlns:p="http://schemas.openxmlformats.org/presentationml/2006/main">
  <p:tag name="KSO_WM_DIAGRAM_VIRTUALLY_FRAME" val="{&quot;height&quot;:405,&quot;left&quot;:0,&quot;top&quot;:0,&quot;width&quot;:720}"/>
</p:tagLst>
</file>

<file path=ppt/tags/tag91.xml><?xml version="1.0" encoding="utf-8"?>
<p:tagLst xmlns:p="http://schemas.openxmlformats.org/presentationml/2006/main">
  <p:tag name="KSO_WM_DIAGRAM_VIRTUALLY_FRAME" val="{&quot;height&quot;:405,&quot;left&quot;:1.675,&quot;top&quot;:24.05,&quot;width&quot;:720}"/>
</p:tagLst>
</file>

<file path=ppt/tags/tag92.xml><?xml version="1.0" encoding="utf-8"?>
<p:tagLst xmlns:p="http://schemas.openxmlformats.org/presentationml/2006/main">
  <p:tag name="KSO_WM_DIAGRAM_VIRTUALLY_FRAME" val="{&quot;height&quot;:405,&quot;left&quot;:0,&quot;top&quot;:0,&quot;width&quot;:720}"/>
</p:tagLst>
</file>

<file path=ppt/tags/tag93.xml><?xml version="1.0" encoding="utf-8"?>
<p:tagLst xmlns:p="http://schemas.openxmlformats.org/presentationml/2006/main">
  <p:tag name="KSO_WM_DIAGRAM_VIRTUALLY_FRAME" val="{&quot;height&quot;:295.75,&quot;left&quot;:217.7,&quot;top&quot;:49.45,&quot;width&quot;:437.15}"/>
</p:tagLst>
</file>

<file path=ppt/tags/tag94.xml><?xml version="1.0" encoding="utf-8"?>
<p:tagLst xmlns:p="http://schemas.openxmlformats.org/presentationml/2006/main">
  <p:tag name="KSO_WM_DIAGRAM_VIRTUALLY_FRAME" val="{&quot;height&quot;:295.75,&quot;left&quot;:217.7,&quot;top&quot;:49.45,&quot;width&quot;:437.15}"/>
</p:tagLst>
</file>

<file path=ppt/tags/tag95.xml><?xml version="1.0" encoding="utf-8"?>
<p:tagLst xmlns:p="http://schemas.openxmlformats.org/presentationml/2006/main">
  <p:tag name="KSO_WM_DIAGRAM_VIRTUALLY_FRAME" val="{&quot;height&quot;:405,&quot;left&quot;:1.675,&quot;top&quot;:24.05,&quot;width&quot;:720}"/>
</p:tagLst>
</file>

<file path=ppt/tags/tag96.xml><?xml version="1.0" encoding="utf-8"?>
<p:tagLst xmlns:p="http://schemas.openxmlformats.org/presentationml/2006/main">
  <p:tag name="KSO_WM_DIAGRAM_VIRTUALLY_FRAME" val="{&quot;height&quot;:405,&quot;left&quot;:0,&quot;top&quot;:0,&quot;width&quot;:720}"/>
</p:tagLst>
</file>

<file path=ppt/tags/tag97.xml><?xml version="1.0" encoding="utf-8"?>
<p:tagLst xmlns:p="http://schemas.openxmlformats.org/presentationml/2006/main">
  <p:tag name="KSO_WM_DIAGRAM_VIRTUALLY_FRAME" val="{&quot;height&quot;:295.75,&quot;left&quot;:217.7,&quot;top&quot;:49.45,&quot;width&quot;:437.15}"/>
</p:tagLst>
</file>

<file path=ppt/tags/tag98.xml><?xml version="1.0" encoding="utf-8"?>
<p:tagLst xmlns:p="http://schemas.openxmlformats.org/presentationml/2006/main">
  <p:tag name="KSO_WM_DIAGRAM_VIRTUALLY_FRAME" val="{&quot;height&quot;:295.75,&quot;left&quot;:217.7,&quot;top&quot;:49.45,&quot;width&quot;:437.15}"/>
</p:tagLst>
</file>

<file path=ppt/tags/tag99.xml><?xml version="1.0" encoding="utf-8"?>
<p:tagLst xmlns:p="http://schemas.openxmlformats.org/presentationml/2006/main">
  <p:tag name="KSO_WM_DIAGRAM_VIRTUALLY_FRAME" val="{&quot;height&quot;:405,&quot;left&quot;:1.675,&quot;top&quot;:24.05,&quot;width&quot;:72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11438</Words>
  <Application>WPS 演示</Application>
  <PresentationFormat>宽屏</PresentationFormat>
  <Paragraphs>377</Paragraphs>
  <Slides>32</Slides>
  <Notes>0</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32</vt:i4>
      </vt:variant>
    </vt:vector>
  </HeadingPairs>
  <TitlesOfParts>
    <vt:vector size="52" baseType="lpstr">
      <vt:lpstr>Arial</vt:lpstr>
      <vt:lpstr>宋体</vt:lpstr>
      <vt:lpstr>Wingdings</vt:lpstr>
      <vt:lpstr>黑体</vt:lpstr>
      <vt:lpstr>HelveticaNeue</vt:lpstr>
      <vt:lpstr>Segoe Print</vt:lpstr>
      <vt:lpstr>华文新魏</vt:lpstr>
      <vt:lpstr>微软雅黑</vt:lpstr>
      <vt:lpstr>Arial Unicode MS</vt:lpstr>
      <vt:lpstr>Arial Black</vt:lpstr>
      <vt:lpstr>Calibri</vt:lpstr>
      <vt:lpstr>Sweetie</vt:lpstr>
      <vt:lpstr>Wingdings</vt:lpstr>
      <vt:lpstr>Times New Roman</vt:lpstr>
      <vt:lpstr>Calibri</vt:lpstr>
      <vt:lpstr>ui-sans-serif</vt:lpstr>
      <vt:lpstr>Inter</vt:lpstr>
      <vt:lpstr>思源黑体 Normal</vt:lpstr>
      <vt:lpstr>I.Ming</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市直单位</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殖式端庞圃</cp:lastModifiedBy>
  <cp:revision>8</cp:revision>
  <dcterms:created xsi:type="dcterms:W3CDTF">2023-07-31T01:24:00Z</dcterms:created>
  <dcterms:modified xsi:type="dcterms:W3CDTF">2026-01-08T03:26:45Z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2052-12.1.0.24034</vt:lpwstr>
  </property>
  <property fmtid="{D5CDD505-2E9C-101B-9397-08002B2CF9AE}" pid="3" name="ICV">
    <vt:lpwstr>4E32065C3F4D4F78BE219603B4233548_13</vt:lpwstr>
  </property>
</Properties>
</file>